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8"/>
  </p:notesMasterIdLst>
  <p:sldIdLst>
    <p:sldId id="256" r:id="rId2"/>
    <p:sldId id="293" r:id="rId3"/>
    <p:sldId id="257" r:id="rId4"/>
    <p:sldId id="258" r:id="rId5"/>
    <p:sldId id="288" r:id="rId6"/>
    <p:sldId id="289" r:id="rId7"/>
    <p:sldId id="259" r:id="rId8"/>
    <p:sldId id="279" r:id="rId9"/>
    <p:sldId id="278" r:id="rId10"/>
    <p:sldId id="286" r:id="rId11"/>
    <p:sldId id="285" r:id="rId12"/>
    <p:sldId id="287" r:id="rId13"/>
    <p:sldId id="294" r:id="rId14"/>
    <p:sldId id="260" r:id="rId15"/>
    <p:sldId id="261" r:id="rId16"/>
    <p:sldId id="262" r:id="rId17"/>
    <p:sldId id="263" r:id="rId18"/>
    <p:sldId id="264" r:id="rId19"/>
    <p:sldId id="295" r:id="rId20"/>
    <p:sldId id="265" r:id="rId21"/>
    <p:sldId id="266" r:id="rId22"/>
    <p:sldId id="267" r:id="rId23"/>
    <p:sldId id="268" r:id="rId24"/>
    <p:sldId id="269" r:id="rId25"/>
    <p:sldId id="270" r:id="rId26"/>
    <p:sldId id="298" r:id="rId27"/>
    <p:sldId id="272" r:id="rId28"/>
    <p:sldId id="297" r:id="rId29"/>
    <p:sldId id="273" r:id="rId30"/>
    <p:sldId id="274" r:id="rId31"/>
    <p:sldId id="275" r:id="rId32"/>
    <p:sldId id="306" r:id="rId33"/>
    <p:sldId id="282" r:id="rId34"/>
    <p:sldId id="299" r:id="rId35"/>
    <p:sldId id="300" r:id="rId36"/>
    <p:sldId id="308" r:id="rId37"/>
    <p:sldId id="301" r:id="rId38"/>
    <p:sldId id="302" r:id="rId39"/>
    <p:sldId id="303" r:id="rId40"/>
    <p:sldId id="305" r:id="rId41"/>
    <p:sldId id="310" r:id="rId42"/>
    <p:sldId id="313" r:id="rId43"/>
    <p:sldId id="317" r:id="rId44"/>
    <p:sldId id="318" r:id="rId45"/>
    <p:sldId id="319" r:id="rId46"/>
    <p:sldId id="320" r:id="rId47"/>
    <p:sldId id="321" r:id="rId48"/>
    <p:sldId id="322" r:id="rId49"/>
    <p:sldId id="312" r:id="rId50"/>
    <p:sldId id="327" r:id="rId51"/>
    <p:sldId id="311" r:id="rId52"/>
    <p:sldId id="323" r:id="rId53"/>
    <p:sldId id="324" r:id="rId54"/>
    <p:sldId id="309" r:id="rId55"/>
    <p:sldId id="326" r:id="rId56"/>
    <p:sldId id="325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481" autoAdjust="0"/>
  </p:normalViewPr>
  <p:slideViewPr>
    <p:cSldViewPr>
      <p:cViewPr varScale="1">
        <p:scale>
          <a:sx n="52" d="100"/>
          <a:sy n="52" d="100"/>
        </p:scale>
        <p:origin x="162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4E5C01-E9D6-455E-9D35-2AA49008FE3E}" type="doc">
      <dgm:prSet loTypeId="urn:microsoft.com/office/officeart/2005/8/layout/list1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616FE881-ED5A-445E-9A68-50A9D551B084}">
      <dgm:prSet/>
      <dgm:spPr/>
      <dgm:t>
        <a:bodyPr/>
        <a:lstStyle/>
        <a:p>
          <a:r>
            <a:rPr lang="en-US" b="1"/>
            <a:t>Komponen Penilaian :</a:t>
          </a:r>
          <a:endParaRPr lang="en-US"/>
        </a:p>
      </dgm:t>
    </dgm:pt>
    <dgm:pt modelId="{DA088FCC-9B3D-472C-BFA7-761F0FC4EFF9}" type="parTrans" cxnId="{A90F69B1-5F3F-43C7-8331-FFA3D7617411}">
      <dgm:prSet/>
      <dgm:spPr/>
      <dgm:t>
        <a:bodyPr/>
        <a:lstStyle/>
        <a:p>
          <a:endParaRPr lang="en-US"/>
        </a:p>
      </dgm:t>
    </dgm:pt>
    <dgm:pt modelId="{8D6CA8FA-CD9A-44B9-8605-8BF5C5D21D3D}" type="sibTrans" cxnId="{A90F69B1-5F3F-43C7-8331-FFA3D7617411}">
      <dgm:prSet/>
      <dgm:spPr/>
      <dgm:t>
        <a:bodyPr/>
        <a:lstStyle/>
        <a:p>
          <a:endParaRPr lang="en-US"/>
        </a:p>
      </dgm:t>
    </dgm:pt>
    <dgm:pt modelId="{66CB4CE6-A0EF-4916-AE4D-5A6CD93698CC}">
      <dgm:prSet/>
      <dgm:spPr/>
      <dgm:t>
        <a:bodyPr/>
        <a:lstStyle/>
        <a:p>
          <a:r>
            <a:rPr lang="en-US"/>
            <a:t>Tugas 	:	30%</a:t>
          </a:r>
        </a:p>
      </dgm:t>
    </dgm:pt>
    <dgm:pt modelId="{3543DDDC-AA24-4BD4-8F8D-FAD033729672}" type="parTrans" cxnId="{3704B762-7083-46DD-A03A-4BC9B74D7987}">
      <dgm:prSet/>
      <dgm:spPr/>
      <dgm:t>
        <a:bodyPr/>
        <a:lstStyle/>
        <a:p>
          <a:endParaRPr lang="en-US"/>
        </a:p>
      </dgm:t>
    </dgm:pt>
    <dgm:pt modelId="{CE8A0152-FF4D-43D4-B06F-5C5951346AA6}" type="sibTrans" cxnId="{3704B762-7083-46DD-A03A-4BC9B74D7987}">
      <dgm:prSet/>
      <dgm:spPr/>
      <dgm:t>
        <a:bodyPr/>
        <a:lstStyle/>
        <a:p>
          <a:endParaRPr lang="en-US"/>
        </a:p>
      </dgm:t>
    </dgm:pt>
    <dgm:pt modelId="{F1264D9E-7FBD-4411-B7A1-C09B8CE25807}">
      <dgm:prSet/>
      <dgm:spPr/>
      <dgm:t>
        <a:bodyPr/>
        <a:lstStyle/>
        <a:p>
          <a:r>
            <a:rPr lang="en-US"/>
            <a:t>UTS	:	35%</a:t>
          </a:r>
        </a:p>
      </dgm:t>
    </dgm:pt>
    <dgm:pt modelId="{CDE17D6F-1DCC-4A4E-AFF6-069E17164EB0}" type="parTrans" cxnId="{FD82AA26-2CE5-49F6-A396-C08D8D8E53CC}">
      <dgm:prSet/>
      <dgm:spPr/>
      <dgm:t>
        <a:bodyPr/>
        <a:lstStyle/>
        <a:p>
          <a:endParaRPr lang="en-US"/>
        </a:p>
      </dgm:t>
    </dgm:pt>
    <dgm:pt modelId="{47409538-333D-48D7-9029-2D34ADFD84B4}" type="sibTrans" cxnId="{FD82AA26-2CE5-49F6-A396-C08D8D8E53CC}">
      <dgm:prSet/>
      <dgm:spPr/>
      <dgm:t>
        <a:bodyPr/>
        <a:lstStyle/>
        <a:p>
          <a:endParaRPr lang="en-US"/>
        </a:p>
      </dgm:t>
    </dgm:pt>
    <dgm:pt modelId="{14757626-AD61-4840-9349-A564D9F29FEC}">
      <dgm:prSet/>
      <dgm:spPr/>
      <dgm:t>
        <a:bodyPr/>
        <a:lstStyle/>
        <a:p>
          <a:r>
            <a:rPr lang="en-US"/>
            <a:t>UAS	:	35%</a:t>
          </a:r>
        </a:p>
      </dgm:t>
    </dgm:pt>
    <dgm:pt modelId="{48F44A04-EFD5-4CFD-AE0F-E1AA6C2E5790}" type="parTrans" cxnId="{1DBE8954-5571-495D-B137-746A780BB7A6}">
      <dgm:prSet/>
      <dgm:spPr/>
      <dgm:t>
        <a:bodyPr/>
        <a:lstStyle/>
        <a:p>
          <a:endParaRPr lang="en-US"/>
        </a:p>
      </dgm:t>
    </dgm:pt>
    <dgm:pt modelId="{B3BDFB7C-0B19-494E-B0A8-4774EB46B6AB}" type="sibTrans" cxnId="{1DBE8954-5571-495D-B137-746A780BB7A6}">
      <dgm:prSet/>
      <dgm:spPr/>
      <dgm:t>
        <a:bodyPr/>
        <a:lstStyle/>
        <a:p>
          <a:endParaRPr lang="en-US"/>
        </a:p>
      </dgm:t>
    </dgm:pt>
    <dgm:pt modelId="{FFF97B11-52B0-4403-B530-1B39F2B8D30C}">
      <dgm:prSet/>
      <dgm:spPr/>
      <dgm:t>
        <a:bodyPr/>
        <a:lstStyle/>
        <a:p>
          <a:r>
            <a:rPr lang="en-US" b="1"/>
            <a:t>Rentang Nilai :</a:t>
          </a:r>
          <a:endParaRPr lang="en-US"/>
        </a:p>
      </dgm:t>
    </dgm:pt>
    <dgm:pt modelId="{29CC92CE-2F2A-400C-8F24-3C3A7A296613}" type="parTrans" cxnId="{DBE3FF1F-33A8-4526-9B28-D858709DA4DB}">
      <dgm:prSet/>
      <dgm:spPr/>
      <dgm:t>
        <a:bodyPr/>
        <a:lstStyle/>
        <a:p>
          <a:endParaRPr lang="en-US"/>
        </a:p>
      </dgm:t>
    </dgm:pt>
    <dgm:pt modelId="{406EDBF6-9E48-41D4-B5D5-1C0BF609A6C7}" type="sibTrans" cxnId="{DBE3FF1F-33A8-4526-9B28-D858709DA4DB}">
      <dgm:prSet/>
      <dgm:spPr/>
      <dgm:t>
        <a:bodyPr/>
        <a:lstStyle/>
        <a:p>
          <a:endParaRPr lang="en-US"/>
        </a:p>
      </dgm:t>
    </dgm:pt>
    <dgm:pt modelId="{A2B4D7D1-EAB1-4966-AF44-892D21D4F835}">
      <dgm:prSet/>
      <dgm:spPr/>
      <dgm:t>
        <a:bodyPr/>
        <a:lstStyle/>
        <a:p>
          <a:r>
            <a:rPr lang="en-US"/>
            <a:t>A	:	80 – 100 </a:t>
          </a:r>
        </a:p>
      </dgm:t>
    </dgm:pt>
    <dgm:pt modelId="{BD62755C-AC52-41C0-91BD-19F68A142D0F}" type="parTrans" cxnId="{3383862C-6693-48A8-A8F8-C8F42887E158}">
      <dgm:prSet/>
      <dgm:spPr/>
      <dgm:t>
        <a:bodyPr/>
        <a:lstStyle/>
        <a:p>
          <a:endParaRPr lang="en-US"/>
        </a:p>
      </dgm:t>
    </dgm:pt>
    <dgm:pt modelId="{58E34278-10A5-4803-91A4-6E7586551679}" type="sibTrans" cxnId="{3383862C-6693-48A8-A8F8-C8F42887E158}">
      <dgm:prSet/>
      <dgm:spPr/>
      <dgm:t>
        <a:bodyPr/>
        <a:lstStyle/>
        <a:p>
          <a:endParaRPr lang="en-US"/>
        </a:p>
      </dgm:t>
    </dgm:pt>
    <dgm:pt modelId="{34B913F1-35EE-4EA6-86B0-8ADB094F7304}">
      <dgm:prSet/>
      <dgm:spPr/>
      <dgm:t>
        <a:bodyPr/>
        <a:lstStyle/>
        <a:p>
          <a:r>
            <a:rPr lang="en-US"/>
            <a:t>B	:	60 – 79 </a:t>
          </a:r>
        </a:p>
      </dgm:t>
    </dgm:pt>
    <dgm:pt modelId="{6714F526-C17A-4A4A-97F3-47440FAA85D1}" type="parTrans" cxnId="{45B3EA86-471C-4BB1-9DEE-FA67C0B6C1A6}">
      <dgm:prSet/>
      <dgm:spPr/>
      <dgm:t>
        <a:bodyPr/>
        <a:lstStyle/>
        <a:p>
          <a:endParaRPr lang="en-US"/>
        </a:p>
      </dgm:t>
    </dgm:pt>
    <dgm:pt modelId="{D6B8D2DE-6C6D-46ED-B1FC-C9AAD52AC0A3}" type="sibTrans" cxnId="{45B3EA86-471C-4BB1-9DEE-FA67C0B6C1A6}">
      <dgm:prSet/>
      <dgm:spPr/>
      <dgm:t>
        <a:bodyPr/>
        <a:lstStyle/>
        <a:p>
          <a:endParaRPr lang="en-US"/>
        </a:p>
      </dgm:t>
    </dgm:pt>
    <dgm:pt modelId="{FE161B26-9CB7-45A0-9E20-72CEEB6CB8F6}">
      <dgm:prSet/>
      <dgm:spPr/>
      <dgm:t>
        <a:bodyPr/>
        <a:lstStyle/>
        <a:p>
          <a:r>
            <a:rPr lang="en-US"/>
            <a:t>C	:	40 – 59 </a:t>
          </a:r>
        </a:p>
      </dgm:t>
    </dgm:pt>
    <dgm:pt modelId="{9D425C35-E389-45EA-A5B0-FE0A7EC152EA}" type="parTrans" cxnId="{90295700-5DDD-4E61-8A67-E1B71B07A88B}">
      <dgm:prSet/>
      <dgm:spPr/>
      <dgm:t>
        <a:bodyPr/>
        <a:lstStyle/>
        <a:p>
          <a:endParaRPr lang="en-US"/>
        </a:p>
      </dgm:t>
    </dgm:pt>
    <dgm:pt modelId="{34A100A6-44BD-4D43-BD1D-059CABCD0AC9}" type="sibTrans" cxnId="{90295700-5DDD-4E61-8A67-E1B71B07A88B}">
      <dgm:prSet/>
      <dgm:spPr/>
      <dgm:t>
        <a:bodyPr/>
        <a:lstStyle/>
        <a:p>
          <a:endParaRPr lang="en-US"/>
        </a:p>
      </dgm:t>
    </dgm:pt>
    <dgm:pt modelId="{76D4B27F-D08B-4CFB-B94A-BD07088FA2BA}">
      <dgm:prSet/>
      <dgm:spPr/>
      <dgm:t>
        <a:bodyPr/>
        <a:lstStyle/>
        <a:p>
          <a:r>
            <a:rPr lang="en-US"/>
            <a:t>D	:	20 – 39 </a:t>
          </a:r>
        </a:p>
      </dgm:t>
    </dgm:pt>
    <dgm:pt modelId="{B0217696-8095-4AB6-A1BE-BE47A155C115}" type="parTrans" cxnId="{05B34932-E4B2-4D62-B3A9-56EC1527BBCF}">
      <dgm:prSet/>
      <dgm:spPr/>
      <dgm:t>
        <a:bodyPr/>
        <a:lstStyle/>
        <a:p>
          <a:endParaRPr lang="en-US"/>
        </a:p>
      </dgm:t>
    </dgm:pt>
    <dgm:pt modelId="{3F755DB3-F417-4F5E-A32C-5649DC6908DF}" type="sibTrans" cxnId="{05B34932-E4B2-4D62-B3A9-56EC1527BBCF}">
      <dgm:prSet/>
      <dgm:spPr/>
      <dgm:t>
        <a:bodyPr/>
        <a:lstStyle/>
        <a:p>
          <a:endParaRPr lang="en-US"/>
        </a:p>
      </dgm:t>
    </dgm:pt>
    <dgm:pt modelId="{3D92BA00-33FB-4121-8471-A864A36508AF}">
      <dgm:prSet/>
      <dgm:spPr/>
      <dgm:t>
        <a:bodyPr/>
        <a:lstStyle/>
        <a:p>
          <a:r>
            <a:rPr lang="en-US"/>
            <a:t>E	:	</a:t>
          </a:r>
          <a:r>
            <a:rPr lang="en-US">
              <a:sym typeface="Symbol" panose="05050102010706020507" pitchFamily="18" charset="2"/>
            </a:rPr>
            <a:t></a:t>
          </a:r>
          <a:r>
            <a:rPr lang="en-US"/>
            <a:t>20</a:t>
          </a:r>
        </a:p>
      </dgm:t>
    </dgm:pt>
    <dgm:pt modelId="{2CB571CF-90B4-466C-9D3D-E0516FA52686}" type="parTrans" cxnId="{5857E991-8D7E-43DC-9BA2-B689074B62E6}">
      <dgm:prSet/>
      <dgm:spPr/>
      <dgm:t>
        <a:bodyPr/>
        <a:lstStyle/>
        <a:p>
          <a:endParaRPr lang="en-US"/>
        </a:p>
      </dgm:t>
    </dgm:pt>
    <dgm:pt modelId="{92DE9D19-7773-4109-A69A-9418BD58989A}" type="sibTrans" cxnId="{5857E991-8D7E-43DC-9BA2-B689074B62E6}">
      <dgm:prSet/>
      <dgm:spPr/>
      <dgm:t>
        <a:bodyPr/>
        <a:lstStyle/>
        <a:p>
          <a:endParaRPr lang="en-US"/>
        </a:p>
      </dgm:t>
    </dgm:pt>
    <dgm:pt modelId="{6535AE97-C4CE-4E51-B357-E346BDB0A0D0}" type="pres">
      <dgm:prSet presAssocID="{A64E5C01-E9D6-455E-9D35-2AA49008FE3E}" presName="linear" presStyleCnt="0">
        <dgm:presLayoutVars>
          <dgm:dir/>
          <dgm:animLvl val="lvl"/>
          <dgm:resizeHandles val="exact"/>
        </dgm:presLayoutVars>
      </dgm:prSet>
      <dgm:spPr/>
    </dgm:pt>
    <dgm:pt modelId="{6F2B5AB8-F637-432F-A9FE-B4C79221E238}" type="pres">
      <dgm:prSet presAssocID="{616FE881-ED5A-445E-9A68-50A9D551B084}" presName="parentLin" presStyleCnt="0"/>
      <dgm:spPr/>
    </dgm:pt>
    <dgm:pt modelId="{960996EC-6D98-4A33-B7C4-C16D9F3C9300}" type="pres">
      <dgm:prSet presAssocID="{616FE881-ED5A-445E-9A68-50A9D551B084}" presName="parentLeftMargin" presStyleLbl="node1" presStyleIdx="0" presStyleCnt="2"/>
      <dgm:spPr/>
    </dgm:pt>
    <dgm:pt modelId="{7AA37BC2-CEAA-4123-944D-C2B4B767BDC4}" type="pres">
      <dgm:prSet presAssocID="{616FE881-ED5A-445E-9A68-50A9D551B08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8354F58-2CF5-44AC-9E4D-0E86521F9E59}" type="pres">
      <dgm:prSet presAssocID="{616FE881-ED5A-445E-9A68-50A9D551B084}" presName="negativeSpace" presStyleCnt="0"/>
      <dgm:spPr/>
    </dgm:pt>
    <dgm:pt modelId="{B2CE13CE-FC26-4B99-B607-2B2853C7DBDF}" type="pres">
      <dgm:prSet presAssocID="{616FE881-ED5A-445E-9A68-50A9D551B084}" presName="childText" presStyleLbl="conFgAcc1" presStyleIdx="0" presStyleCnt="2">
        <dgm:presLayoutVars>
          <dgm:bulletEnabled val="1"/>
        </dgm:presLayoutVars>
      </dgm:prSet>
      <dgm:spPr/>
    </dgm:pt>
    <dgm:pt modelId="{6C3CC88D-7A16-4294-8CCF-122BDA8237F8}" type="pres">
      <dgm:prSet presAssocID="{8D6CA8FA-CD9A-44B9-8605-8BF5C5D21D3D}" presName="spaceBetweenRectangles" presStyleCnt="0"/>
      <dgm:spPr/>
    </dgm:pt>
    <dgm:pt modelId="{EAB6137D-53A7-45D4-8AEE-F206D655EE93}" type="pres">
      <dgm:prSet presAssocID="{FFF97B11-52B0-4403-B530-1B39F2B8D30C}" presName="parentLin" presStyleCnt="0"/>
      <dgm:spPr/>
    </dgm:pt>
    <dgm:pt modelId="{2789E9B0-D25D-4040-BAEA-2028EB2FC611}" type="pres">
      <dgm:prSet presAssocID="{FFF97B11-52B0-4403-B530-1B39F2B8D30C}" presName="parentLeftMargin" presStyleLbl="node1" presStyleIdx="0" presStyleCnt="2"/>
      <dgm:spPr/>
    </dgm:pt>
    <dgm:pt modelId="{828D9F7E-63E3-499C-A72D-545DB38D098C}" type="pres">
      <dgm:prSet presAssocID="{FFF97B11-52B0-4403-B530-1B39F2B8D30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7BD0C46-8025-4CD8-9B62-5C4EBC01EAF7}" type="pres">
      <dgm:prSet presAssocID="{FFF97B11-52B0-4403-B530-1B39F2B8D30C}" presName="negativeSpace" presStyleCnt="0"/>
      <dgm:spPr/>
    </dgm:pt>
    <dgm:pt modelId="{695D9A13-3DA1-4B37-86C9-7EC4EC9704E4}" type="pres">
      <dgm:prSet presAssocID="{FFF97B11-52B0-4403-B530-1B39F2B8D30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90295700-5DDD-4E61-8A67-E1B71B07A88B}" srcId="{FFF97B11-52B0-4403-B530-1B39F2B8D30C}" destId="{FE161B26-9CB7-45A0-9E20-72CEEB6CB8F6}" srcOrd="2" destOrd="0" parTransId="{9D425C35-E389-45EA-A5B0-FE0A7EC152EA}" sibTransId="{34A100A6-44BD-4D43-BD1D-059CABCD0AC9}"/>
    <dgm:cxn modelId="{4876D00A-32ED-44B3-806E-8ADB282746F4}" type="presOf" srcId="{A64E5C01-E9D6-455E-9D35-2AA49008FE3E}" destId="{6535AE97-C4CE-4E51-B357-E346BDB0A0D0}" srcOrd="0" destOrd="0" presId="urn:microsoft.com/office/officeart/2005/8/layout/list1"/>
    <dgm:cxn modelId="{2A92200F-381F-4A04-A51E-72F2B4B149F7}" type="presOf" srcId="{FFF97B11-52B0-4403-B530-1B39F2B8D30C}" destId="{2789E9B0-D25D-4040-BAEA-2028EB2FC611}" srcOrd="0" destOrd="0" presId="urn:microsoft.com/office/officeart/2005/8/layout/list1"/>
    <dgm:cxn modelId="{DBE3FF1F-33A8-4526-9B28-D858709DA4DB}" srcId="{A64E5C01-E9D6-455E-9D35-2AA49008FE3E}" destId="{FFF97B11-52B0-4403-B530-1B39F2B8D30C}" srcOrd="1" destOrd="0" parTransId="{29CC92CE-2F2A-400C-8F24-3C3A7A296613}" sibTransId="{406EDBF6-9E48-41D4-B5D5-1C0BF609A6C7}"/>
    <dgm:cxn modelId="{FD82AA26-2CE5-49F6-A396-C08D8D8E53CC}" srcId="{616FE881-ED5A-445E-9A68-50A9D551B084}" destId="{F1264D9E-7FBD-4411-B7A1-C09B8CE25807}" srcOrd="1" destOrd="0" parTransId="{CDE17D6F-1DCC-4A4E-AFF6-069E17164EB0}" sibTransId="{47409538-333D-48D7-9029-2D34ADFD84B4}"/>
    <dgm:cxn modelId="{3383862C-6693-48A8-A8F8-C8F42887E158}" srcId="{FFF97B11-52B0-4403-B530-1B39F2B8D30C}" destId="{A2B4D7D1-EAB1-4966-AF44-892D21D4F835}" srcOrd="0" destOrd="0" parTransId="{BD62755C-AC52-41C0-91BD-19F68A142D0F}" sibTransId="{58E34278-10A5-4803-91A4-6E7586551679}"/>
    <dgm:cxn modelId="{05B34932-E4B2-4D62-B3A9-56EC1527BBCF}" srcId="{FFF97B11-52B0-4403-B530-1B39F2B8D30C}" destId="{76D4B27F-D08B-4CFB-B94A-BD07088FA2BA}" srcOrd="3" destOrd="0" parTransId="{B0217696-8095-4AB6-A1BE-BE47A155C115}" sibTransId="{3F755DB3-F417-4F5E-A32C-5649DC6908DF}"/>
    <dgm:cxn modelId="{3704B762-7083-46DD-A03A-4BC9B74D7987}" srcId="{616FE881-ED5A-445E-9A68-50A9D551B084}" destId="{66CB4CE6-A0EF-4916-AE4D-5A6CD93698CC}" srcOrd="0" destOrd="0" parTransId="{3543DDDC-AA24-4BD4-8F8D-FAD033729672}" sibTransId="{CE8A0152-FF4D-43D4-B06F-5C5951346AA6}"/>
    <dgm:cxn modelId="{02249F4B-09F4-4999-98C3-197C42F6D76C}" type="presOf" srcId="{76D4B27F-D08B-4CFB-B94A-BD07088FA2BA}" destId="{695D9A13-3DA1-4B37-86C9-7EC4EC9704E4}" srcOrd="0" destOrd="3" presId="urn:microsoft.com/office/officeart/2005/8/layout/list1"/>
    <dgm:cxn modelId="{1DBE8954-5571-495D-B137-746A780BB7A6}" srcId="{616FE881-ED5A-445E-9A68-50A9D551B084}" destId="{14757626-AD61-4840-9349-A564D9F29FEC}" srcOrd="2" destOrd="0" parTransId="{48F44A04-EFD5-4CFD-AE0F-E1AA6C2E5790}" sibTransId="{B3BDFB7C-0B19-494E-B0A8-4774EB46B6AB}"/>
    <dgm:cxn modelId="{45B3EA86-471C-4BB1-9DEE-FA67C0B6C1A6}" srcId="{FFF97B11-52B0-4403-B530-1B39F2B8D30C}" destId="{34B913F1-35EE-4EA6-86B0-8ADB094F7304}" srcOrd="1" destOrd="0" parTransId="{6714F526-C17A-4A4A-97F3-47440FAA85D1}" sibTransId="{D6B8D2DE-6C6D-46ED-B1FC-C9AAD52AC0A3}"/>
    <dgm:cxn modelId="{5857E991-8D7E-43DC-9BA2-B689074B62E6}" srcId="{FFF97B11-52B0-4403-B530-1B39F2B8D30C}" destId="{3D92BA00-33FB-4121-8471-A864A36508AF}" srcOrd="4" destOrd="0" parTransId="{2CB571CF-90B4-466C-9D3D-E0516FA52686}" sibTransId="{92DE9D19-7773-4109-A69A-9418BD58989A}"/>
    <dgm:cxn modelId="{8FE4AD96-A458-407A-8C31-6449B0997202}" type="presOf" srcId="{FFF97B11-52B0-4403-B530-1B39F2B8D30C}" destId="{828D9F7E-63E3-499C-A72D-545DB38D098C}" srcOrd="1" destOrd="0" presId="urn:microsoft.com/office/officeart/2005/8/layout/list1"/>
    <dgm:cxn modelId="{A90F69B1-5F3F-43C7-8331-FFA3D7617411}" srcId="{A64E5C01-E9D6-455E-9D35-2AA49008FE3E}" destId="{616FE881-ED5A-445E-9A68-50A9D551B084}" srcOrd="0" destOrd="0" parTransId="{DA088FCC-9B3D-472C-BFA7-761F0FC4EFF9}" sibTransId="{8D6CA8FA-CD9A-44B9-8605-8BF5C5D21D3D}"/>
    <dgm:cxn modelId="{824145B5-E0F2-4D25-AC58-C4B8DED90B5C}" type="presOf" srcId="{14757626-AD61-4840-9349-A564D9F29FEC}" destId="{B2CE13CE-FC26-4B99-B607-2B2853C7DBDF}" srcOrd="0" destOrd="2" presId="urn:microsoft.com/office/officeart/2005/8/layout/list1"/>
    <dgm:cxn modelId="{48A2C3B8-76A6-4A27-B572-E36A42A314B7}" type="presOf" srcId="{A2B4D7D1-EAB1-4966-AF44-892D21D4F835}" destId="{695D9A13-3DA1-4B37-86C9-7EC4EC9704E4}" srcOrd="0" destOrd="0" presId="urn:microsoft.com/office/officeart/2005/8/layout/list1"/>
    <dgm:cxn modelId="{FC4A84C8-59DC-42A8-88B5-DFF2B3B34F0D}" type="presOf" srcId="{34B913F1-35EE-4EA6-86B0-8ADB094F7304}" destId="{695D9A13-3DA1-4B37-86C9-7EC4EC9704E4}" srcOrd="0" destOrd="1" presId="urn:microsoft.com/office/officeart/2005/8/layout/list1"/>
    <dgm:cxn modelId="{A99333CD-93E7-4C27-A5E7-CC6E0B1332A5}" type="presOf" srcId="{66CB4CE6-A0EF-4916-AE4D-5A6CD93698CC}" destId="{B2CE13CE-FC26-4B99-B607-2B2853C7DBDF}" srcOrd="0" destOrd="0" presId="urn:microsoft.com/office/officeart/2005/8/layout/list1"/>
    <dgm:cxn modelId="{401AC5EF-565C-4B1D-B794-568BB1533DF2}" type="presOf" srcId="{616FE881-ED5A-445E-9A68-50A9D551B084}" destId="{960996EC-6D98-4A33-B7C4-C16D9F3C9300}" srcOrd="0" destOrd="0" presId="urn:microsoft.com/office/officeart/2005/8/layout/list1"/>
    <dgm:cxn modelId="{2DE494F6-E980-47D3-BBE9-7F1A9C8DC15D}" type="presOf" srcId="{FE161B26-9CB7-45A0-9E20-72CEEB6CB8F6}" destId="{695D9A13-3DA1-4B37-86C9-7EC4EC9704E4}" srcOrd="0" destOrd="2" presId="urn:microsoft.com/office/officeart/2005/8/layout/list1"/>
    <dgm:cxn modelId="{CC6014F8-335F-4D7C-9F87-34F8AF0F8674}" type="presOf" srcId="{3D92BA00-33FB-4121-8471-A864A36508AF}" destId="{695D9A13-3DA1-4B37-86C9-7EC4EC9704E4}" srcOrd="0" destOrd="4" presId="urn:microsoft.com/office/officeart/2005/8/layout/list1"/>
    <dgm:cxn modelId="{BF7FC3F8-9DC5-4B5E-A475-86936E7F97AA}" type="presOf" srcId="{F1264D9E-7FBD-4411-B7A1-C09B8CE25807}" destId="{B2CE13CE-FC26-4B99-B607-2B2853C7DBDF}" srcOrd="0" destOrd="1" presId="urn:microsoft.com/office/officeart/2005/8/layout/list1"/>
    <dgm:cxn modelId="{5DCDFAF9-8E00-49F9-8FB5-4CA8D30BED4F}" type="presOf" srcId="{616FE881-ED5A-445E-9A68-50A9D551B084}" destId="{7AA37BC2-CEAA-4123-944D-C2B4B767BDC4}" srcOrd="1" destOrd="0" presId="urn:microsoft.com/office/officeart/2005/8/layout/list1"/>
    <dgm:cxn modelId="{37E3E181-C2C7-4387-937C-F39CD4843FEB}" type="presParOf" srcId="{6535AE97-C4CE-4E51-B357-E346BDB0A0D0}" destId="{6F2B5AB8-F637-432F-A9FE-B4C79221E238}" srcOrd="0" destOrd="0" presId="urn:microsoft.com/office/officeart/2005/8/layout/list1"/>
    <dgm:cxn modelId="{087AD5ED-6A9C-4983-B50B-0A4B2CAFBD61}" type="presParOf" srcId="{6F2B5AB8-F637-432F-A9FE-B4C79221E238}" destId="{960996EC-6D98-4A33-B7C4-C16D9F3C9300}" srcOrd="0" destOrd="0" presId="urn:microsoft.com/office/officeart/2005/8/layout/list1"/>
    <dgm:cxn modelId="{7574CFF5-3305-4111-91AC-DC01D91083BF}" type="presParOf" srcId="{6F2B5AB8-F637-432F-A9FE-B4C79221E238}" destId="{7AA37BC2-CEAA-4123-944D-C2B4B767BDC4}" srcOrd="1" destOrd="0" presId="urn:microsoft.com/office/officeart/2005/8/layout/list1"/>
    <dgm:cxn modelId="{A973D5D4-AA4A-46CC-955D-76981BFA5E89}" type="presParOf" srcId="{6535AE97-C4CE-4E51-B357-E346BDB0A0D0}" destId="{58354F58-2CF5-44AC-9E4D-0E86521F9E59}" srcOrd="1" destOrd="0" presId="urn:microsoft.com/office/officeart/2005/8/layout/list1"/>
    <dgm:cxn modelId="{6A4C35FE-521A-4FD0-B2A7-8295B9718B26}" type="presParOf" srcId="{6535AE97-C4CE-4E51-B357-E346BDB0A0D0}" destId="{B2CE13CE-FC26-4B99-B607-2B2853C7DBDF}" srcOrd="2" destOrd="0" presId="urn:microsoft.com/office/officeart/2005/8/layout/list1"/>
    <dgm:cxn modelId="{EB84CA8C-D5D6-4F1C-BBAB-AA8C62EDD843}" type="presParOf" srcId="{6535AE97-C4CE-4E51-B357-E346BDB0A0D0}" destId="{6C3CC88D-7A16-4294-8CCF-122BDA8237F8}" srcOrd="3" destOrd="0" presId="urn:microsoft.com/office/officeart/2005/8/layout/list1"/>
    <dgm:cxn modelId="{D42295EA-45E5-49C2-A367-5DB40002ABDD}" type="presParOf" srcId="{6535AE97-C4CE-4E51-B357-E346BDB0A0D0}" destId="{EAB6137D-53A7-45D4-8AEE-F206D655EE93}" srcOrd="4" destOrd="0" presId="urn:microsoft.com/office/officeart/2005/8/layout/list1"/>
    <dgm:cxn modelId="{A2E37F8D-90B2-4C7E-B8DB-5C292DBBDE81}" type="presParOf" srcId="{EAB6137D-53A7-45D4-8AEE-F206D655EE93}" destId="{2789E9B0-D25D-4040-BAEA-2028EB2FC611}" srcOrd="0" destOrd="0" presId="urn:microsoft.com/office/officeart/2005/8/layout/list1"/>
    <dgm:cxn modelId="{429A91B1-D584-4DFB-9D1F-0C3A58D0556C}" type="presParOf" srcId="{EAB6137D-53A7-45D4-8AEE-F206D655EE93}" destId="{828D9F7E-63E3-499C-A72D-545DB38D098C}" srcOrd="1" destOrd="0" presId="urn:microsoft.com/office/officeart/2005/8/layout/list1"/>
    <dgm:cxn modelId="{0C672839-83EB-4457-814A-D74A4CA79D6D}" type="presParOf" srcId="{6535AE97-C4CE-4E51-B357-E346BDB0A0D0}" destId="{97BD0C46-8025-4CD8-9B62-5C4EBC01EAF7}" srcOrd="5" destOrd="0" presId="urn:microsoft.com/office/officeart/2005/8/layout/list1"/>
    <dgm:cxn modelId="{F2594CF2-4DE1-44FF-9CE9-8E39ECF6E6C9}" type="presParOf" srcId="{6535AE97-C4CE-4E51-B357-E346BDB0A0D0}" destId="{695D9A13-3DA1-4B37-86C9-7EC4EC9704E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A449319-C283-4B31-B660-4335229C321D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9464BEF3-77FB-422A-9C4A-82519EAECF07}">
      <dgm:prSet phldrT="[Teks]" custT="1"/>
      <dgm:spPr/>
      <dgm:t>
        <a:bodyPr/>
        <a:lstStyle/>
        <a:p>
          <a:r>
            <a:rPr lang="id-ID" sz="2800" dirty="0"/>
            <a:t>News </a:t>
          </a:r>
          <a:r>
            <a:rPr lang="id-ID" sz="2800" dirty="0" err="1"/>
            <a:t>Docu-ments</a:t>
          </a:r>
          <a:endParaRPr lang="id-ID" sz="2800" dirty="0"/>
        </a:p>
      </dgm:t>
    </dgm:pt>
    <dgm:pt modelId="{290D1283-0463-4347-8461-FD88924CD181}" type="parTrans" cxnId="{62461606-7386-4DF2-AE7A-864D01B76AFE}">
      <dgm:prSet/>
      <dgm:spPr/>
      <dgm:t>
        <a:bodyPr/>
        <a:lstStyle/>
        <a:p>
          <a:endParaRPr lang="id-ID" sz="2800"/>
        </a:p>
      </dgm:t>
    </dgm:pt>
    <dgm:pt modelId="{FB474E12-231E-4CF4-B77F-DADF4E252467}" type="sibTrans" cxnId="{62461606-7386-4DF2-AE7A-864D01B76AFE}">
      <dgm:prSet/>
      <dgm:spPr/>
      <dgm:t>
        <a:bodyPr/>
        <a:lstStyle/>
        <a:p>
          <a:endParaRPr lang="id-ID" sz="2800"/>
        </a:p>
      </dgm:t>
    </dgm:pt>
    <dgm:pt modelId="{8E216E7F-B49E-4EFE-AF34-16AAB2325058}">
      <dgm:prSet phldrT="[Teks]" custT="1"/>
      <dgm:spPr/>
      <dgm:t>
        <a:bodyPr/>
        <a:lstStyle/>
        <a:p>
          <a:r>
            <a:rPr lang="id-ID" sz="2800" dirty="0" err="1"/>
            <a:t>Politics</a:t>
          </a:r>
          <a:endParaRPr lang="id-ID" sz="2800" dirty="0"/>
        </a:p>
      </dgm:t>
    </dgm:pt>
    <dgm:pt modelId="{087E89AD-BC6C-4C8B-8937-C22BD61249E1}" type="parTrans" cxnId="{3DE174BF-5E34-41D6-84A5-D6AF499B1F5F}">
      <dgm:prSet custT="1"/>
      <dgm:spPr/>
      <dgm:t>
        <a:bodyPr/>
        <a:lstStyle/>
        <a:p>
          <a:endParaRPr lang="id-ID" sz="2800"/>
        </a:p>
      </dgm:t>
    </dgm:pt>
    <dgm:pt modelId="{99F0862C-952E-4DE1-9D13-1B036E085A7B}" type="sibTrans" cxnId="{3DE174BF-5E34-41D6-84A5-D6AF499B1F5F}">
      <dgm:prSet/>
      <dgm:spPr/>
      <dgm:t>
        <a:bodyPr/>
        <a:lstStyle/>
        <a:p>
          <a:endParaRPr lang="id-ID" sz="2800"/>
        </a:p>
      </dgm:t>
    </dgm:pt>
    <dgm:pt modelId="{6A3E00EE-99DF-4912-86D1-A1CC0E843827}">
      <dgm:prSet phldrT="[Teks]" custT="1"/>
      <dgm:spPr/>
      <dgm:t>
        <a:bodyPr/>
        <a:lstStyle/>
        <a:p>
          <a:r>
            <a:rPr lang="id-ID" sz="2800" dirty="0"/>
            <a:t>Sport</a:t>
          </a:r>
        </a:p>
      </dgm:t>
    </dgm:pt>
    <dgm:pt modelId="{58D4B8E1-9EE1-4691-BCFA-A647E107939F}" type="parTrans" cxnId="{6B4A2BE1-8AAB-4545-B846-DA06097ADE98}">
      <dgm:prSet custT="1"/>
      <dgm:spPr/>
      <dgm:t>
        <a:bodyPr/>
        <a:lstStyle/>
        <a:p>
          <a:endParaRPr lang="id-ID" sz="2800"/>
        </a:p>
      </dgm:t>
    </dgm:pt>
    <dgm:pt modelId="{F0C00659-1C72-4850-8372-BC3027A00C56}" type="sibTrans" cxnId="{6B4A2BE1-8AAB-4545-B846-DA06097ADE98}">
      <dgm:prSet/>
      <dgm:spPr/>
      <dgm:t>
        <a:bodyPr/>
        <a:lstStyle/>
        <a:p>
          <a:endParaRPr lang="id-ID" sz="2800"/>
        </a:p>
      </dgm:t>
    </dgm:pt>
    <dgm:pt modelId="{05EF1454-5EC5-44BC-BD47-9C45B62618F9}">
      <dgm:prSet phldrT="[Teks]" custT="1"/>
      <dgm:spPr/>
      <dgm:t>
        <a:bodyPr/>
        <a:lstStyle/>
        <a:p>
          <a:r>
            <a:rPr lang="id-ID" sz="2000" dirty="0" err="1"/>
            <a:t>Enter-tainment</a:t>
          </a:r>
          <a:endParaRPr lang="id-ID" sz="2000" dirty="0"/>
        </a:p>
      </dgm:t>
    </dgm:pt>
    <dgm:pt modelId="{E8117CEC-C3F8-4165-971F-6A9A4C743D82}" type="parTrans" cxnId="{00C97B54-1687-4C99-926C-D83711B9127C}">
      <dgm:prSet custT="1"/>
      <dgm:spPr/>
      <dgm:t>
        <a:bodyPr/>
        <a:lstStyle/>
        <a:p>
          <a:endParaRPr lang="id-ID" sz="2800"/>
        </a:p>
      </dgm:t>
    </dgm:pt>
    <dgm:pt modelId="{0342BE62-A9E1-437F-836A-A75230D1D514}" type="sibTrans" cxnId="{00C97B54-1687-4C99-926C-D83711B9127C}">
      <dgm:prSet/>
      <dgm:spPr/>
      <dgm:t>
        <a:bodyPr/>
        <a:lstStyle/>
        <a:p>
          <a:endParaRPr lang="id-ID" sz="2800"/>
        </a:p>
      </dgm:t>
    </dgm:pt>
    <dgm:pt modelId="{6F5CB1ED-04AF-4057-B722-750D068340CA}">
      <dgm:prSet phldrT="[Teks]" custT="1"/>
      <dgm:spPr/>
      <dgm:t>
        <a:bodyPr/>
        <a:lstStyle/>
        <a:p>
          <a:r>
            <a:rPr lang="id-ID" sz="2800" dirty="0"/>
            <a:t>Eco-</a:t>
          </a:r>
          <a:r>
            <a:rPr lang="id-ID" sz="2800" dirty="0" err="1"/>
            <a:t>nomy</a:t>
          </a:r>
          <a:endParaRPr lang="id-ID" sz="2800" dirty="0"/>
        </a:p>
      </dgm:t>
    </dgm:pt>
    <dgm:pt modelId="{CD1C57FE-6E83-44EF-B7D5-B561D1778534}" type="parTrans" cxnId="{376BBB21-1701-4C63-99FB-96BD08BB90BE}">
      <dgm:prSet custT="1"/>
      <dgm:spPr/>
      <dgm:t>
        <a:bodyPr/>
        <a:lstStyle/>
        <a:p>
          <a:endParaRPr lang="id-ID" sz="2800"/>
        </a:p>
      </dgm:t>
    </dgm:pt>
    <dgm:pt modelId="{FE335A3F-6C5A-4F90-8E97-7291EA6C571F}" type="sibTrans" cxnId="{376BBB21-1701-4C63-99FB-96BD08BB90BE}">
      <dgm:prSet/>
      <dgm:spPr/>
      <dgm:t>
        <a:bodyPr/>
        <a:lstStyle/>
        <a:p>
          <a:endParaRPr lang="id-ID" sz="2800"/>
        </a:p>
      </dgm:t>
    </dgm:pt>
    <dgm:pt modelId="{B865110C-C1AB-4373-8BFE-C5291248ED41}">
      <dgm:prSet phldrT="[Teks]" custT="1"/>
      <dgm:spPr/>
      <dgm:t>
        <a:bodyPr/>
        <a:lstStyle/>
        <a:p>
          <a:r>
            <a:rPr lang="id-ID" sz="2800" dirty="0" err="1"/>
            <a:t>Culture</a:t>
          </a:r>
          <a:endParaRPr lang="id-ID" sz="2800" dirty="0"/>
        </a:p>
      </dgm:t>
    </dgm:pt>
    <dgm:pt modelId="{236CDF50-7260-41F6-9DAE-12E35ADAB3A1}" type="parTrans" cxnId="{01007CDB-010A-4453-B5B8-503090259F4B}">
      <dgm:prSet custT="1"/>
      <dgm:spPr/>
      <dgm:t>
        <a:bodyPr/>
        <a:lstStyle/>
        <a:p>
          <a:endParaRPr lang="id-ID" sz="2800"/>
        </a:p>
      </dgm:t>
    </dgm:pt>
    <dgm:pt modelId="{1E2B514F-4995-434D-89C2-E4C93CF728FA}" type="sibTrans" cxnId="{01007CDB-010A-4453-B5B8-503090259F4B}">
      <dgm:prSet/>
      <dgm:spPr/>
      <dgm:t>
        <a:bodyPr/>
        <a:lstStyle/>
        <a:p>
          <a:endParaRPr lang="id-ID" sz="2800"/>
        </a:p>
      </dgm:t>
    </dgm:pt>
    <dgm:pt modelId="{748B8499-07A2-4172-BCC3-F43E00B26175}">
      <dgm:prSet phldrT="[Teks]" custT="1"/>
      <dgm:spPr/>
      <dgm:t>
        <a:bodyPr/>
        <a:lstStyle/>
        <a:p>
          <a:r>
            <a:rPr lang="id-ID" sz="2800" dirty="0" err="1"/>
            <a:t>Crimi</a:t>
          </a:r>
          <a:r>
            <a:rPr lang="id-ID" sz="2800" dirty="0"/>
            <a:t>-nal</a:t>
          </a:r>
        </a:p>
      </dgm:t>
    </dgm:pt>
    <dgm:pt modelId="{32C96F37-732F-402A-AF4D-AE95BB02A7DA}" type="parTrans" cxnId="{8E06DAE2-3AAA-4243-824C-239EF116D5EF}">
      <dgm:prSet/>
      <dgm:spPr/>
      <dgm:t>
        <a:bodyPr/>
        <a:lstStyle/>
        <a:p>
          <a:endParaRPr lang="id-ID"/>
        </a:p>
      </dgm:t>
    </dgm:pt>
    <dgm:pt modelId="{FAD9C3D4-910D-4731-80D4-A9395633F35C}" type="sibTrans" cxnId="{8E06DAE2-3AAA-4243-824C-239EF116D5EF}">
      <dgm:prSet/>
      <dgm:spPr/>
      <dgm:t>
        <a:bodyPr/>
        <a:lstStyle/>
        <a:p>
          <a:endParaRPr lang="id-ID"/>
        </a:p>
      </dgm:t>
    </dgm:pt>
    <dgm:pt modelId="{F7A73BC4-E248-4AD5-BF8A-1ED5B246ED13}" type="pres">
      <dgm:prSet presAssocID="{0A449319-C283-4B31-B660-4335229C321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76C43EC-C615-4CF2-94AE-E7A86F956AF2}" type="pres">
      <dgm:prSet presAssocID="{9464BEF3-77FB-422A-9C4A-82519EAECF07}" presName="centerShape" presStyleLbl="node0" presStyleIdx="0" presStyleCnt="1"/>
      <dgm:spPr/>
    </dgm:pt>
    <dgm:pt modelId="{B1652A10-2DC1-45EF-AF05-D3342B0B2CFD}" type="pres">
      <dgm:prSet presAssocID="{087E89AD-BC6C-4C8B-8937-C22BD61249E1}" presName="Name9" presStyleLbl="parChTrans1D2" presStyleIdx="0" presStyleCnt="6"/>
      <dgm:spPr/>
    </dgm:pt>
    <dgm:pt modelId="{04D92E18-C5E6-49DA-A8DD-EC90C4B1A1E0}" type="pres">
      <dgm:prSet presAssocID="{087E89AD-BC6C-4C8B-8937-C22BD61249E1}" presName="connTx" presStyleLbl="parChTrans1D2" presStyleIdx="0" presStyleCnt="6"/>
      <dgm:spPr/>
    </dgm:pt>
    <dgm:pt modelId="{0078BF0D-46A3-44C1-BFDF-88532BF7E5EA}" type="pres">
      <dgm:prSet presAssocID="{8E216E7F-B49E-4EFE-AF34-16AAB2325058}" presName="node" presStyleLbl="node1" presStyleIdx="0" presStyleCnt="6">
        <dgm:presLayoutVars>
          <dgm:bulletEnabled val="1"/>
        </dgm:presLayoutVars>
      </dgm:prSet>
      <dgm:spPr/>
    </dgm:pt>
    <dgm:pt modelId="{E349E651-C40C-4ED9-B8E6-DF536208EE0C}" type="pres">
      <dgm:prSet presAssocID="{58D4B8E1-9EE1-4691-BCFA-A647E107939F}" presName="Name9" presStyleLbl="parChTrans1D2" presStyleIdx="1" presStyleCnt="6"/>
      <dgm:spPr/>
    </dgm:pt>
    <dgm:pt modelId="{BBE58E33-C9FB-41A9-9C05-4F5331E3324D}" type="pres">
      <dgm:prSet presAssocID="{58D4B8E1-9EE1-4691-BCFA-A647E107939F}" presName="connTx" presStyleLbl="parChTrans1D2" presStyleIdx="1" presStyleCnt="6"/>
      <dgm:spPr/>
    </dgm:pt>
    <dgm:pt modelId="{7D1B4FCA-78AC-4630-A814-E0F8BC03A255}" type="pres">
      <dgm:prSet presAssocID="{6A3E00EE-99DF-4912-86D1-A1CC0E843827}" presName="node" presStyleLbl="node1" presStyleIdx="1" presStyleCnt="6">
        <dgm:presLayoutVars>
          <dgm:bulletEnabled val="1"/>
        </dgm:presLayoutVars>
      </dgm:prSet>
      <dgm:spPr/>
    </dgm:pt>
    <dgm:pt modelId="{83FFD922-122F-4227-ABF3-443DE97DA195}" type="pres">
      <dgm:prSet presAssocID="{E8117CEC-C3F8-4165-971F-6A9A4C743D82}" presName="Name9" presStyleLbl="parChTrans1D2" presStyleIdx="2" presStyleCnt="6"/>
      <dgm:spPr/>
    </dgm:pt>
    <dgm:pt modelId="{047614FC-A1DA-4D8E-B4EA-276513D87991}" type="pres">
      <dgm:prSet presAssocID="{E8117CEC-C3F8-4165-971F-6A9A4C743D82}" presName="connTx" presStyleLbl="parChTrans1D2" presStyleIdx="2" presStyleCnt="6"/>
      <dgm:spPr/>
    </dgm:pt>
    <dgm:pt modelId="{D08689B3-72B9-47F6-88D9-54086720A8FC}" type="pres">
      <dgm:prSet presAssocID="{05EF1454-5EC5-44BC-BD47-9C45B62618F9}" presName="node" presStyleLbl="node1" presStyleIdx="2" presStyleCnt="6">
        <dgm:presLayoutVars>
          <dgm:bulletEnabled val="1"/>
        </dgm:presLayoutVars>
      </dgm:prSet>
      <dgm:spPr/>
    </dgm:pt>
    <dgm:pt modelId="{B4CD1C21-3686-4223-876B-CF5DCD5B05BB}" type="pres">
      <dgm:prSet presAssocID="{CD1C57FE-6E83-44EF-B7D5-B561D1778534}" presName="Name9" presStyleLbl="parChTrans1D2" presStyleIdx="3" presStyleCnt="6"/>
      <dgm:spPr/>
    </dgm:pt>
    <dgm:pt modelId="{BB628997-8D9E-47F8-9753-3DF1B501303B}" type="pres">
      <dgm:prSet presAssocID="{CD1C57FE-6E83-44EF-B7D5-B561D1778534}" presName="connTx" presStyleLbl="parChTrans1D2" presStyleIdx="3" presStyleCnt="6"/>
      <dgm:spPr/>
    </dgm:pt>
    <dgm:pt modelId="{11805141-E9B5-4E58-ACB7-58BB910FBE4D}" type="pres">
      <dgm:prSet presAssocID="{6F5CB1ED-04AF-4057-B722-750D068340CA}" presName="node" presStyleLbl="node1" presStyleIdx="3" presStyleCnt="6">
        <dgm:presLayoutVars>
          <dgm:bulletEnabled val="1"/>
        </dgm:presLayoutVars>
      </dgm:prSet>
      <dgm:spPr/>
    </dgm:pt>
    <dgm:pt modelId="{52059164-09E5-4FEB-AD87-6D9F39A8F7D1}" type="pres">
      <dgm:prSet presAssocID="{236CDF50-7260-41F6-9DAE-12E35ADAB3A1}" presName="Name9" presStyleLbl="parChTrans1D2" presStyleIdx="4" presStyleCnt="6"/>
      <dgm:spPr/>
    </dgm:pt>
    <dgm:pt modelId="{DE51B5B8-ED0B-4645-B85D-8EC85A82587F}" type="pres">
      <dgm:prSet presAssocID="{236CDF50-7260-41F6-9DAE-12E35ADAB3A1}" presName="connTx" presStyleLbl="parChTrans1D2" presStyleIdx="4" presStyleCnt="6"/>
      <dgm:spPr/>
    </dgm:pt>
    <dgm:pt modelId="{343A202D-5349-4AA3-A278-586D951F244B}" type="pres">
      <dgm:prSet presAssocID="{B865110C-C1AB-4373-8BFE-C5291248ED41}" presName="node" presStyleLbl="node1" presStyleIdx="4" presStyleCnt="6">
        <dgm:presLayoutVars>
          <dgm:bulletEnabled val="1"/>
        </dgm:presLayoutVars>
      </dgm:prSet>
      <dgm:spPr/>
    </dgm:pt>
    <dgm:pt modelId="{85CFC91D-7F33-47F7-BEB0-F3966CB73565}" type="pres">
      <dgm:prSet presAssocID="{32C96F37-732F-402A-AF4D-AE95BB02A7DA}" presName="Name9" presStyleLbl="parChTrans1D2" presStyleIdx="5" presStyleCnt="6"/>
      <dgm:spPr/>
    </dgm:pt>
    <dgm:pt modelId="{54471678-022D-4FFC-B7B7-AC8474EF030D}" type="pres">
      <dgm:prSet presAssocID="{32C96F37-732F-402A-AF4D-AE95BB02A7DA}" presName="connTx" presStyleLbl="parChTrans1D2" presStyleIdx="5" presStyleCnt="6"/>
      <dgm:spPr/>
    </dgm:pt>
    <dgm:pt modelId="{9F0E62B9-7999-4E5D-AA6E-E0D6578DCE94}" type="pres">
      <dgm:prSet presAssocID="{748B8499-07A2-4172-BCC3-F43E00B26175}" presName="node" presStyleLbl="node1" presStyleIdx="5" presStyleCnt="6">
        <dgm:presLayoutVars>
          <dgm:bulletEnabled val="1"/>
        </dgm:presLayoutVars>
      </dgm:prSet>
      <dgm:spPr/>
    </dgm:pt>
  </dgm:ptLst>
  <dgm:cxnLst>
    <dgm:cxn modelId="{62461606-7386-4DF2-AE7A-864D01B76AFE}" srcId="{0A449319-C283-4B31-B660-4335229C321D}" destId="{9464BEF3-77FB-422A-9C4A-82519EAECF07}" srcOrd="0" destOrd="0" parTransId="{290D1283-0463-4347-8461-FD88924CD181}" sibTransId="{FB474E12-231E-4CF4-B77F-DADF4E252467}"/>
    <dgm:cxn modelId="{8F837E1B-F1A8-45FE-A263-91B889F05296}" type="presOf" srcId="{32C96F37-732F-402A-AF4D-AE95BB02A7DA}" destId="{54471678-022D-4FFC-B7B7-AC8474EF030D}" srcOrd="1" destOrd="0" presId="urn:microsoft.com/office/officeart/2005/8/layout/radial1"/>
    <dgm:cxn modelId="{130C1C1D-CF86-4CA9-9094-8E0957F3E9A7}" type="presOf" srcId="{8E216E7F-B49E-4EFE-AF34-16AAB2325058}" destId="{0078BF0D-46A3-44C1-BFDF-88532BF7E5EA}" srcOrd="0" destOrd="0" presId="urn:microsoft.com/office/officeart/2005/8/layout/radial1"/>
    <dgm:cxn modelId="{CD8A2F20-B2BC-4EF3-A50B-CF2F0724271F}" type="presOf" srcId="{087E89AD-BC6C-4C8B-8937-C22BD61249E1}" destId="{04D92E18-C5E6-49DA-A8DD-EC90C4B1A1E0}" srcOrd="1" destOrd="0" presId="urn:microsoft.com/office/officeart/2005/8/layout/radial1"/>
    <dgm:cxn modelId="{FE559220-8AB8-459D-B846-623A2D5F1545}" type="presOf" srcId="{32C96F37-732F-402A-AF4D-AE95BB02A7DA}" destId="{85CFC91D-7F33-47F7-BEB0-F3966CB73565}" srcOrd="0" destOrd="0" presId="urn:microsoft.com/office/officeart/2005/8/layout/radial1"/>
    <dgm:cxn modelId="{376BBB21-1701-4C63-99FB-96BD08BB90BE}" srcId="{9464BEF3-77FB-422A-9C4A-82519EAECF07}" destId="{6F5CB1ED-04AF-4057-B722-750D068340CA}" srcOrd="3" destOrd="0" parTransId="{CD1C57FE-6E83-44EF-B7D5-B561D1778534}" sibTransId="{FE335A3F-6C5A-4F90-8E97-7291EA6C571F}"/>
    <dgm:cxn modelId="{33702323-E3AF-46C9-8EC6-2B4341A3D12F}" type="presOf" srcId="{CD1C57FE-6E83-44EF-B7D5-B561D1778534}" destId="{B4CD1C21-3686-4223-876B-CF5DCD5B05BB}" srcOrd="0" destOrd="0" presId="urn:microsoft.com/office/officeart/2005/8/layout/radial1"/>
    <dgm:cxn modelId="{7EB5652B-A4C6-44F7-BE05-E646888A389B}" type="presOf" srcId="{6A3E00EE-99DF-4912-86D1-A1CC0E843827}" destId="{7D1B4FCA-78AC-4630-A814-E0F8BC03A255}" srcOrd="0" destOrd="0" presId="urn:microsoft.com/office/officeart/2005/8/layout/radial1"/>
    <dgm:cxn modelId="{6CAA085F-CF27-432D-AF1A-D316D7883AB5}" type="presOf" srcId="{236CDF50-7260-41F6-9DAE-12E35ADAB3A1}" destId="{52059164-09E5-4FEB-AD87-6D9F39A8F7D1}" srcOrd="0" destOrd="0" presId="urn:microsoft.com/office/officeart/2005/8/layout/radial1"/>
    <dgm:cxn modelId="{1931C361-A2D2-4E36-97B7-C787AC0B9230}" type="presOf" srcId="{CD1C57FE-6E83-44EF-B7D5-B561D1778534}" destId="{BB628997-8D9E-47F8-9753-3DF1B501303B}" srcOrd="1" destOrd="0" presId="urn:microsoft.com/office/officeart/2005/8/layout/radial1"/>
    <dgm:cxn modelId="{BF549562-5C6A-4E75-A8D3-C7EDED110D4A}" type="presOf" srcId="{B865110C-C1AB-4373-8BFE-C5291248ED41}" destId="{343A202D-5349-4AA3-A278-586D951F244B}" srcOrd="0" destOrd="0" presId="urn:microsoft.com/office/officeart/2005/8/layout/radial1"/>
    <dgm:cxn modelId="{6D310D64-1AAE-49C3-8DF1-EFA5A24237C7}" type="presOf" srcId="{236CDF50-7260-41F6-9DAE-12E35ADAB3A1}" destId="{DE51B5B8-ED0B-4645-B85D-8EC85A82587F}" srcOrd="1" destOrd="0" presId="urn:microsoft.com/office/officeart/2005/8/layout/radial1"/>
    <dgm:cxn modelId="{D03D7748-20D9-4F34-A93E-71AFD8872C6E}" type="presOf" srcId="{9464BEF3-77FB-422A-9C4A-82519EAECF07}" destId="{676C43EC-C615-4CF2-94AE-E7A86F956AF2}" srcOrd="0" destOrd="0" presId="urn:microsoft.com/office/officeart/2005/8/layout/radial1"/>
    <dgm:cxn modelId="{F91ECF49-5E47-4427-8266-0441EBEB05AA}" type="presOf" srcId="{E8117CEC-C3F8-4165-971F-6A9A4C743D82}" destId="{047614FC-A1DA-4D8E-B4EA-276513D87991}" srcOrd="1" destOrd="0" presId="urn:microsoft.com/office/officeart/2005/8/layout/radial1"/>
    <dgm:cxn modelId="{0299156B-DE18-4BB5-9C75-89952578135B}" type="presOf" srcId="{E8117CEC-C3F8-4165-971F-6A9A4C743D82}" destId="{83FFD922-122F-4227-ABF3-443DE97DA195}" srcOrd="0" destOrd="0" presId="urn:microsoft.com/office/officeart/2005/8/layout/radial1"/>
    <dgm:cxn modelId="{AF82DB52-D9D5-4304-96B3-C6F0E8BB8731}" type="presOf" srcId="{58D4B8E1-9EE1-4691-BCFA-A647E107939F}" destId="{BBE58E33-C9FB-41A9-9C05-4F5331E3324D}" srcOrd="1" destOrd="0" presId="urn:microsoft.com/office/officeart/2005/8/layout/radial1"/>
    <dgm:cxn modelId="{00C97B54-1687-4C99-926C-D83711B9127C}" srcId="{9464BEF3-77FB-422A-9C4A-82519EAECF07}" destId="{05EF1454-5EC5-44BC-BD47-9C45B62618F9}" srcOrd="2" destOrd="0" parTransId="{E8117CEC-C3F8-4165-971F-6A9A4C743D82}" sibTransId="{0342BE62-A9E1-437F-836A-A75230D1D514}"/>
    <dgm:cxn modelId="{82022758-41AE-4BB9-8C22-AB79D9A04B8D}" type="presOf" srcId="{58D4B8E1-9EE1-4691-BCFA-A647E107939F}" destId="{E349E651-C40C-4ED9-B8E6-DF536208EE0C}" srcOrd="0" destOrd="0" presId="urn:microsoft.com/office/officeart/2005/8/layout/radial1"/>
    <dgm:cxn modelId="{40ED0CB7-D039-4D8E-8F07-DEB6E57911A4}" type="presOf" srcId="{6F5CB1ED-04AF-4057-B722-750D068340CA}" destId="{11805141-E9B5-4E58-ACB7-58BB910FBE4D}" srcOrd="0" destOrd="0" presId="urn:microsoft.com/office/officeart/2005/8/layout/radial1"/>
    <dgm:cxn modelId="{5C55A3BC-7AE2-40F4-B397-DC6B64DB0719}" type="presOf" srcId="{087E89AD-BC6C-4C8B-8937-C22BD61249E1}" destId="{B1652A10-2DC1-45EF-AF05-D3342B0B2CFD}" srcOrd="0" destOrd="0" presId="urn:microsoft.com/office/officeart/2005/8/layout/radial1"/>
    <dgm:cxn modelId="{3DE174BF-5E34-41D6-84A5-D6AF499B1F5F}" srcId="{9464BEF3-77FB-422A-9C4A-82519EAECF07}" destId="{8E216E7F-B49E-4EFE-AF34-16AAB2325058}" srcOrd="0" destOrd="0" parTransId="{087E89AD-BC6C-4C8B-8937-C22BD61249E1}" sibTransId="{99F0862C-952E-4DE1-9D13-1B036E085A7B}"/>
    <dgm:cxn modelId="{10A8EDCD-B1A9-424D-AFEF-2B95C33EA74D}" type="presOf" srcId="{0A449319-C283-4B31-B660-4335229C321D}" destId="{F7A73BC4-E248-4AD5-BF8A-1ED5B246ED13}" srcOrd="0" destOrd="0" presId="urn:microsoft.com/office/officeart/2005/8/layout/radial1"/>
    <dgm:cxn modelId="{B60C1FCF-01CD-48C8-80E9-FBB4DCE6C103}" type="presOf" srcId="{748B8499-07A2-4172-BCC3-F43E00B26175}" destId="{9F0E62B9-7999-4E5D-AA6E-E0D6578DCE94}" srcOrd="0" destOrd="0" presId="urn:microsoft.com/office/officeart/2005/8/layout/radial1"/>
    <dgm:cxn modelId="{01007CDB-010A-4453-B5B8-503090259F4B}" srcId="{9464BEF3-77FB-422A-9C4A-82519EAECF07}" destId="{B865110C-C1AB-4373-8BFE-C5291248ED41}" srcOrd="4" destOrd="0" parTransId="{236CDF50-7260-41F6-9DAE-12E35ADAB3A1}" sibTransId="{1E2B514F-4995-434D-89C2-E4C93CF728FA}"/>
    <dgm:cxn modelId="{882F4DE0-D889-425B-81FF-0EB940D2F8FF}" type="presOf" srcId="{05EF1454-5EC5-44BC-BD47-9C45B62618F9}" destId="{D08689B3-72B9-47F6-88D9-54086720A8FC}" srcOrd="0" destOrd="0" presId="urn:microsoft.com/office/officeart/2005/8/layout/radial1"/>
    <dgm:cxn modelId="{6B4A2BE1-8AAB-4545-B846-DA06097ADE98}" srcId="{9464BEF3-77FB-422A-9C4A-82519EAECF07}" destId="{6A3E00EE-99DF-4912-86D1-A1CC0E843827}" srcOrd="1" destOrd="0" parTransId="{58D4B8E1-9EE1-4691-BCFA-A647E107939F}" sibTransId="{F0C00659-1C72-4850-8372-BC3027A00C56}"/>
    <dgm:cxn modelId="{8E06DAE2-3AAA-4243-824C-239EF116D5EF}" srcId="{9464BEF3-77FB-422A-9C4A-82519EAECF07}" destId="{748B8499-07A2-4172-BCC3-F43E00B26175}" srcOrd="5" destOrd="0" parTransId="{32C96F37-732F-402A-AF4D-AE95BB02A7DA}" sibTransId="{FAD9C3D4-910D-4731-80D4-A9395633F35C}"/>
    <dgm:cxn modelId="{19E6E210-FF71-42AD-AF0D-63DF61203330}" type="presParOf" srcId="{F7A73BC4-E248-4AD5-BF8A-1ED5B246ED13}" destId="{676C43EC-C615-4CF2-94AE-E7A86F956AF2}" srcOrd="0" destOrd="0" presId="urn:microsoft.com/office/officeart/2005/8/layout/radial1"/>
    <dgm:cxn modelId="{C60BA9A7-8ED4-4729-A149-6C25668B6D64}" type="presParOf" srcId="{F7A73BC4-E248-4AD5-BF8A-1ED5B246ED13}" destId="{B1652A10-2DC1-45EF-AF05-D3342B0B2CFD}" srcOrd="1" destOrd="0" presId="urn:microsoft.com/office/officeart/2005/8/layout/radial1"/>
    <dgm:cxn modelId="{2BAEB869-C3F9-4BAE-8CEB-BD353C517BA8}" type="presParOf" srcId="{B1652A10-2DC1-45EF-AF05-D3342B0B2CFD}" destId="{04D92E18-C5E6-49DA-A8DD-EC90C4B1A1E0}" srcOrd="0" destOrd="0" presId="urn:microsoft.com/office/officeart/2005/8/layout/radial1"/>
    <dgm:cxn modelId="{2316A2F7-E110-47B9-AF60-06214022ABF1}" type="presParOf" srcId="{F7A73BC4-E248-4AD5-BF8A-1ED5B246ED13}" destId="{0078BF0D-46A3-44C1-BFDF-88532BF7E5EA}" srcOrd="2" destOrd="0" presId="urn:microsoft.com/office/officeart/2005/8/layout/radial1"/>
    <dgm:cxn modelId="{F4026212-FBD7-45D6-8182-C02522E23645}" type="presParOf" srcId="{F7A73BC4-E248-4AD5-BF8A-1ED5B246ED13}" destId="{E349E651-C40C-4ED9-B8E6-DF536208EE0C}" srcOrd="3" destOrd="0" presId="urn:microsoft.com/office/officeart/2005/8/layout/radial1"/>
    <dgm:cxn modelId="{963E76EF-93CB-4D8F-BE93-17E1A7264735}" type="presParOf" srcId="{E349E651-C40C-4ED9-B8E6-DF536208EE0C}" destId="{BBE58E33-C9FB-41A9-9C05-4F5331E3324D}" srcOrd="0" destOrd="0" presId="urn:microsoft.com/office/officeart/2005/8/layout/radial1"/>
    <dgm:cxn modelId="{B70B8D43-5DBA-4D94-9080-BBCB02241708}" type="presParOf" srcId="{F7A73BC4-E248-4AD5-BF8A-1ED5B246ED13}" destId="{7D1B4FCA-78AC-4630-A814-E0F8BC03A255}" srcOrd="4" destOrd="0" presId="urn:microsoft.com/office/officeart/2005/8/layout/radial1"/>
    <dgm:cxn modelId="{10BC50ED-D1EB-49EC-B8E8-F3AAF1A156F9}" type="presParOf" srcId="{F7A73BC4-E248-4AD5-BF8A-1ED5B246ED13}" destId="{83FFD922-122F-4227-ABF3-443DE97DA195}" srcOrd="5" destOrd="0" presId="urn:microsoft.com/office/officeart/2005/8/layout/radial1"/>
    <dgm:cxn modelId="{AC85EE4D-DD11-403D-BA48-7E11891AE10C}" type="presParOf" srcId="{83FFD922-122F-4227-ABF3-443DE97DA195}" destId="{047614FC-A1DA-4D8E-B4EA-276513D87991}" srcOrd="0" destOrd="0" presId="urn:microsoft.com/office/officeart/2005/8/layout/radial1"/>
    <dgm:cxn modelId="{B44B467A-4569-48F4-BA68-A50DE19B2047}" type="presParOf" srcId="{F7A73BC4-E248-4AD5-BF8A-1ED5B246ED13}" destId="{D08689B3-72B9-47F6-88D9-54086720A8FC}" srcOrd="6" destOrd="0" presId="urn:microsoft.com/office/officeart/2005/8/layout/radial1"/>
    <dgm:cxn modelId="{DC66E3E7-DBB1-4533-882A-555C7CE5489C}" type="presParOf" srcId="{F7A73BC4-E248-4AD5-BF8A-1ED5B246ED13}" destId="{B4CD1C21-3686-4223-876B-CF5DCD5B05BB}" srcOrd="7" destOrd="0" presId="urn:microsoft.com/office/officeart/2005/8/layout/radial1"/>
    <dgm:cxn modelId="{B4FA23D0-02AB-4E49-B9EA-479F01FCD0AC}" type="presParOf" srcId="{B4CD1C21-3686-4223-876B-CF5DCD5B05BB}" destId="{BB628997-8D9E-47F8-9753-3DF1B501303B}" srcOrd="0" destOrd="0" presId="urn:microsoft.com/office/officeart/2005/8/layout/radial1"/>
    <dgm:cxn modelId="{961F039D-6426-467A-9182-23DF9C88E956}" type="presParOf" srcId="{F7A73BC4-E248-4AD5-BF8A-1ED5B246ED13}" destId="{11805141-E9B5-4E58-ACB7-58BB910FBE4D}" srcOrd="8" destOrd="0" presId="urn:microsoft.com/office/officeart/2005/8/layout/radial1"/>
    <dgm:cxn modelId="{55145B32-8AD2-4A63-83AC-62A8FF971EBA}" type="presParOf" srcId="{F7A73BC4-E248-4AD5-BF8A-1ED5B246ED13}" destId="{52059164-09E5-4FEB-AD87-6D9F39A8F7D1}" srcOrd="9" destOrd="0" presId="urn:microsoft.com/office/officeart/2005/8/layout/radial1"/>
    <dgm:cxn modelId="{364DB250-5BF5-4EB1-A854-155F1A3958EB}" type="presParOf" srcId="{52059164-09E5-4FEB-AD87-6D9F39A8F7D1}" destId="{DE51B5B8-ED0B-4645-B85D-8EC85A82587F}" srcOrd="0" destOrd="0" presId="urn:microsoft.com/office/officeart/2005/8/layout/radial1"/>
    <dgm:cxn modelId="{1BB14FC7-CA16-47AD-A974-A84931DCBE40}" type="presParOf" srcId="{F7A73BC4-E248-4AD5-BF8A-1ED5B246ED13}" destId="{343A202D-5349-4AA3-A278-586D951F244B}" srcOrd="10" destOrd="0" presId="urn:microsoft.com/office/officeart/2005/8/layout/radial1"/>
    <dgm:cxn modelId="{92CEABEE-8AD5-4AAE-A642-6F57D2EB6E13}" type="presParOf" srcId="{F7A73BC4-E248-4AD5-BF8A-1ED5B246ED13}" destId="{85CFC91D-7F33-47F7-BEB0-F3966CB73565}" srcOrd="11" destOrd="0" presId="urn:microsoft.com/office/officeart/2005/8/layout/radial1"/>
    <dgm:cxn modelId="{BB2B8515-716E-4BB7-9E5A-90704ADD48FD}" type="presParOf" srcId="{85CFC91D-7F33-47F7-BEB0-F3966CB73565}" destId="{54471678-022D-4FFC-B7B7-AC8474EF030D}" srcOrd="0" destOrd="0" presId="urn:microsoft.com/office/officeart/2005/8/layout/radial1"/>
    <dgm:cxn modelId="{2B4F2549-40DE-49AD-94A2-F57E944B3B7C}" type="presParOf" srcId="{F7A73BC4-E248-4AD5-BF8A-1ED5B246ED13}" destId="{9F0E62B9-7999-4E5D-AA6E-E0D6578DCE94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91ABF62-7ED4-4E0C-B8C6-5A8551906D2A}" type="doc">
      <dgm:prSet loTypeId="urn:microsoft.com/office/officeart/2005/8/layout/chevron1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6C4CEE69-715D-4E2C-BC04-7EABD246411B}">
      <dgm:prSet/>
      <dgm:spPr/>
      <dgm:t>
        <a:bodyPr/>
        <a:lstStyle/>
        <a:p>
          <a:r>
            <a:rPr lang="id-ID" dirty="0" err="1"/>
            <a:t>What</a:t>
          </a:r>
          <a:r>
            <a:rPr lang="id-ID" dirty="0"/>
            <a:t> </a:t>
          </a:r>
          <a:r>
            <a:rPr lang="id-ID" dirty="0" err="1"/>
            <a:t>is</a:t>
          </a:r>
          <a:r>
            <a:rPr lang="id-ID" dirty="0"/>
            <a:t> The </a:t>
          </a:r>
          <a:r>
            <a:rPr lang="id-ID" dirty="0" err="1"/>
            <a:t>Method</a:t>
          </a:r>
          <a:r>
            <a:rPr lang="id-ID" dirty="0"/>
            <a:t>?</a:t>
          </a:r>
          <a:endParaRPr lang="en-US" dirty="0"/>
        </a:p>
      </dgm:t>
    </dgm:pt>
    <dgm:pt modelId="{82AA4002-94C9-460F-841F-08638A8C93FF}" type="parTrans" cxnId="{DDD7E80D-3896-4B91-91EC-96E866E268B8}">
      <dgm:prSet/>
      <dgm:spPr/>
      <dgm:t>
        <a:bodyPr/>
        <a:lstStyle/>
        <a:p>
          <a:endParaRPr lang="en-US"/>
        </a:p>
      </dgm:t>
    </dgm:pt>
    <dgm:pt modelId="{98DD715B-5A71-4D19-BDC8-BC0A7AFACFE7}" type="sibTrans" cxnId="{DDD7E80D-3896-4B91-91EC-96E866E268B8}">
      <dgm:prSet/>
      <dgm:spPr/>
      <dgm:t>
        <a:bodyPr/>
        <a:lstStyle/>
        <a:p>
          <a:endParaRPr lang="en-US"/>
        </a:p>
      </dgm:t>
    </dgm:pt>
    <dgm:pt modelId="{299BAD69-4CCC-450E-8FB8-41902C676568}">
      <dgm:prSet/>
      <dgm:spPr/>
      <dgm:t>
        <a:bodyPr/>
        <a:lstStyle/>
        <a:p>
          <a:r>
            <a:rPr lang="id-ID" dirty="0" err="1"/>
            <a:t>Supervised</a:t>
          </a:r>
          <a:r>
            <a:rPr lang="id-ID" dirty="0"/>
            <a:t> </a:t>
          </a:r>
          <a:endParaRPr lang="en-US" dirty="0"/>
        </a:p>
      </dgm:t>
    </dgm:pt>
    <dgm:pt modelId="{2336F048-DA59-478B-A460-5444CC2B977B}" type="parTrans" cxnId="{94DC6FB4-2B12-4D2C-8307-AF6791D1BB77}">
      <dgm:prSet/>
      <dgm:spPr/>
      <dgm:t>
        <a:bodyPr/>
        <a:lstStyle/>
        <a:p>
          <a:endParaRPr lang="en-US"/>
        </a:p>
      </dgm:t>
    </dgm:pt>
    <dgm:pt modelId="{35592E6C-F5A9-418D-B888-240915533B8B}" type="sibTrans" cxnId="{94DC6FB4-2B12-4D2C-8307-AF6791D1BB77}">
      <dgm:prSet/>
      <dgm:spPr/>
      <dgm:t>
        <a:bodyPr/>
        <a:lstStyle/>
        <a:p>
          <a:endParaRPr lang="en-US"/>
        </a:p>
      </dgm:t>
    </dgm:pt>
    <dgm:pt modelId="{1A8B9835-4C27-4759-9866-001E413A6951}">
      <dgm:prSet/>
      <dgm:spPr/>
      <dgm:t>
        <a:bodyPr/>
        <a:lstStyle/>
        <a:p>
          <a:r>
            <a:rPr lang="id-ID" dirty="0" err="1"/>
            <a:t>Unsupervised</a:t>
          </a:r>
          <a:endParaRPr lang="en-US" dirty="0"/>
        </a:p>
      </dgm:t>
    </dgm:pt>
    <dgm:pt modelId="{BD9FF760-7149-4BF9-9DFC-7B8A15D00FA1}" type="parTrans" cxnId="{B603F542-B726-4DA3-BD45-3FC02F196A7D}">
      <dgm:prSet/>
      <dgm:spPr/>
      <dgm:t>
        <a:bodyPr/>
        <a:lstStyle/>
        <a:p>
          <a:endParaRPr lang="en-US"/>
        </a:p>
      </dgm:t>
    </dgm:pt>
    <dgm:pt modelId="{E2765380-9D57-41F6-B127-814BE1E7B926}" type="sibTrans" cxnId="{B603F542-B726-4DA3-BD45-3FC02F196A7D}">
      <dgm:prSet/>
      <dgm:spPr/>
      <dgm:t>
        <a:bodyPr/>
        <a:lstStyle/>
        <a:p>
          <a:endParaRPr lang="en-US"/>
        </a:p>
      </dgm:t>
    </dgm:pt>
    <dgm:pt modelId="{F5A8E921-064E-43D3-AD8D-ABA4AD8C8C43}">
      <dgm:prSet/>
      <dgm:spPr/>
      <dgm:t>
        <a:bodyPr/>
        <a:lstStyle/>
        <a:p>
          <a:r>
            <a:rPr lang="id-ID" dirty="0" err="1"/>
            <a:t>What</a:t>
          </a:r>
          <a:r>
            <a:rPr lang="id-ID" dirty="0"/>
            <a:t> </a:t>
          </a:r>
          <a:r>
            <a:rPr lang="id-ID" dirty="0" err="1"/>
            <a:t>is</a:t>
          </a:r>
          <a:r>
            <a:rPr lang="id-ID" dirty="0"/>
            <a:t>/are The </a:t>
          </a:r>
          <a:r>
            <a:rPr lang="id-ID" dirty="0" err="1"/>
            <a:t>Feature</a:t>
          </a:r>
          <a:r>
            <a:rPr lang="id-ID" dirty="0"/>
            <a:t>(s)?</a:t>
          </a:r>
          <a:endParaRPr lang="en-US" dirty="0"/>
        </a:p>
      </dgm:t>
    </dgm:pt>
    <dgm:pt modelId="{77B9A7E9-9579-41E2-B3BC-A92CD9A8A2CE}" type="parTrans" cxnId="{28798B3B-2C81-46EA-A20A-45557AB4802B}">
      <dgm:prSet/>
      <dgm:spPr/>
      <dgm:t>
        <a:bodyPr/>
        <a:lstStyle/>
        <a:p>
          <a:endParaRPr lang="en-US"/>
        </a:p>
      </dgm:t>
    </dgm:pt>
    <dgm:pt modelId="{C9F18CFC-48F3-4687-AAD1-72CED892525B}" type="sibTrans" cxnId="{28798B3B-2C81-46EA-A20A-45557AB4802B}">
      <dgm:prSet/>
      <dgm:spPr/>
      <dgm:t>
        <a:bodyPr/>
        <a:lstStyle/>
        <a:p>
          <a:endParaRPr lang="en-US"/>
        </a:p>
      </dgm:t>
    </dgm:pt>
    <dgm:pt modelId="{1A4B7A2D-15D2-48E9-AF89-856A43D46361}">
      <dgm:prSet/>
      <dgm:spPr/>
      <dgm:t>
        <a:bodyPr/>
        <a:lstStyle/>
        <a:p>
          <a:r>
            <a:rPr lang="id-ID" dirty="0"/>
            <a:t>TF-IDF</a:t>
          </a:r>
          <a:endParaRPr lang="en-US" dirty="0"/>
        </a:p>
      </dgm:t>
    </dgm:pt>
    <dgm:pt modelId="{71AA5458-185A-4700-BA98-0C4F3D96F8D8}" type="parTrans" cxnId="{84696609-53B1-4A8C-A64A-ED3CAAA8E316}">
      <dgm:prSet/>
      <dgm:spPr/>
      <dgm:t>
        <a:bodyPr/>
        <a:lstStyle/>
        <a:p>
          <a:endParaRPr lang="en-US"/>
        </a:p>
      </dgm:t>
    </dgm:pt>
    <dgm:pt modelId="{2DA22FD3-3C74-45A7-9646-A054F3975FA7}" type="sibTrans" cxnId="{84696609-53B1-4A8C-A64A-ED3CAAA8E316}">
      <dgm:prSet/>
      <dgm:spPr/>
      <dgm:t>
        <a:bodyPr/>
        <a:lstStyle/>
        <a:p>
          <a:endParaRPr lang="en-US"/>
        </a:p>
      </dgm:t>
    </dgm:pt>
    <dgm:pt modelId="{E9AF0E2D-A3FA-4A74-BF0E-0F4566ECD013}">
      <dgm:prSet/>
      <dgm:spPr/>
      <dgm:t>
        <a:bodyPr/>
        <a:lstStyle/>
        <a:p>
          <a:r>
            <a:rPr lang="id-ID" dirty="0"/>
            <a:t>N-</a:t>
          </a:r>
          <a:r>
            <a:rPr lang="id-ID" dirty="0" err="1"/>
            <a:t>Grams</a:t>
          </a:r>
          <a:r>
            <a:rPr lang="id-ID" dirty="0"/>
            <a:t> (</a:t>
          </a:r>
          <a:r>
            <a:rPr lang="id-ID" dirty="0" err="1"/>
            <a:t>Unigram</a:t>
          </a:r>
          <a:r>
            <a:rPr lang="id-ID" dirty="0"/>
            <a:t>, </a:t>
          </a:r>
          <a:r>
            <a:rPr lang="id-ID" dirty="0" err="1"/>
            <a:t>Bigram</a:t>
          </a:r>
          <a:r>
            <a:rPr lang="id-ID" dirty="0"/>
            <a:t>, </a:t>
          </a:r>
          <a:r>
            <a:rPr lang="id-ID" dirty="0" err="1"/>
            <a:t>Trigram</a:t>
          </a:r>
          <a:r>
            <a:rPr lang="id-ID" dirty="0"/>
            <a:t>, </a:t>
          </a:r>
          <a:r>
            <a:rPr lang="id-ID" dirty="0" err="1"/>
            <a:t>Quadgram</a:t>
          </a:r>
          <a:r>
            <a:rPr lang="id-ID" dirty="0"/>
            <a:t>, </a:t>
          </a:r>
          <a:r>
            <a:rPr lang="id-ID" dirty="0" err="1"/>
            <a:t>etc</a:t>
          </a:r>
          <a:r>
            <a:rPr lang="id-ID" dirty="0"/>
            <a:t>)</a:t>
          </a:r>
          <a:endParaRPr lang="en-US" dirty="0"/>
        </a:p>
      </dgm:t>
    </dgm:pt>
    <dgm:pt modelId="{49393E4C-53E2-42E5-8D85-01DBF541DC09}" type="parTrans" cxnId="{30BF8D23-809F-433B-8F3C-8CCC02F5977B}">
      <dgm:prSet/>
      <dgm:spPr/>
      <dgm:t>
        <a:bodyPr/>
        <a:lstStyle/>
        <a:p>
          <a:endParaRPr lang="id-ID"/>
        </a:p>
      </dgm:t>
    </dgm:pt>
    <dgm:pt modelId="{238C54B8-3924-4457-8EC4-2302C05B4C6E}" type="sibTrans" cxnId="{30BF8D23-809F-433B-8F3C-8CCC02F5977B}">
      <dgm:prSet/>
      <dgm:spPr/>
      <dgm:t>
        <a:bodyPr/>
        <a:lstStyle/>
        <a:p>
          <a:endParaRPr lang="id-ID"/>
        </a:p>
      </dgm:t>
    </dgm:pt>
    <dgm:pt modelId="{C4CF451C-B155-46C2-8667-8378C7BCD328}">
      <dgm:prSet/>
      <dgm:spPr/>
      <dgm:t>
        <a:bodyPr/>
        <a:lstStyle/>
        <a:p>
          <a:r>
            <a:rPr lang="id-ID" dirty="0" err="1"/>
            <a:t>What</a:t>
          </a:r>
          <a:r>
            <a:rPr lang="id-ID" dirty="0"/>
            <a:t> </a:t>
          </a:r>
          <a:r>
            <a:rPr lang="id-ID" dirty="0" err="1"/>
            <a:t>is</a:t>
          </a:r>
          <a:r>
            <a:rPr lang="id-ID" dirty="0"/>
            <a:t>/are The </a:t>
          </a:r>
          <a:r>
            <a:rPr lang="id-ID" dirty="0" err="1"/>
            <a:t>Algorithm</a:t>
          </a:r>
          <a:r>
            <a:rPr lang="id-ID" dirty="0"/>
            <a:t>(s)?</a:t>
          </a:r>
          <a:endParaRPr lang="en-US" dirty="0"/>
        </a:p>
      </dgm:t>
    </dgm:pt>
    <dgm:pt modelId="{E8FEE178-DD06-44E6-8C69-18018C683719}" type="parTrans" cxnId="{6040F51A-AB23-4CB6-BBE7-FCBD45071CC5}">
      <dgm:prSet/>
      <dgm:spPr/>
      <dgm:t>
        <a:bodyPr/>
        <a:lstStyle/>
        <a:p>
          <a:endParaRPr lang="id-ID"/>
        </a:p>
      </dgm:t>
    </dgm:pt>
    <dgm:pt modelId="{AF7534D8-3768-4AFA-84A5-55A6F6479297}" type="sibTrans" cxnId="{6040F51A-AB23-4CB6-BBE7-FCBD45071CC5}">
      <dgm:prSet/>
      <dgm:spPr/>
      <dgm:t>
        <a:bodyPr/>
        <a:lstStyle/>
        <a:p>
          <a:endParaRPr lang="id-ID"/>
        </a:p>
      </dgm:t>
    </dgm:pt>
    <dgm:pt modelId="{E155C893-A1EE-43E5-88EE-B338B540444B}">
      <dgm:prSet/>
      <dgm:spPr/>
      <dgm:t>
        <a:bodyPr/>
        <a:lstStyle/>
        <a:p>
          <a:r>
            <a:rPr lang="id-ID" dirty="0" err="1"/>
            <a:t>PoS</a:t>
          </a:r>
          <a:endParaRPr lang="en-US" dirty="0"/>
        </a:p>
      </dgm:t>
    </dgm:pt>
    <dgm:pt modelId="{4AD91129-2188-4A7E-9978-6BCF8E6E2944}" type="parTrans" cxnId="{B6BD6712-1632-42D5-86EF-EF63E66241E5}">
      <dgm:prSet/>
      <dgm:spPr/>
      <dgm:t>
        <a:bodyPr/>
        <a:lstStyle/>
        <a:p>
          <a:endParaRPr lang="id-ID"/>
        </a:p>
      </dgm:t>
    </dgm:pt>
    <dgm:pt modelId="{330423AD-A168-44AA-AA0F-1067E5A09AA6}" type="sibTrans" cxnId="{B6BD6712-1632-42D5-86EF-EF63E66241E5}">
      <dgm:prSet/>
      <dgm:spPr/>
      <dgm:t>
        <a:bodyPr/>
        <a:lstStyle/>
        <a:p>
          <a:endParaRPr lang="id-ID"/>
        </a:p>
      </dgm:t>
    </dgm:pt>
    <dgm:pt modelId="{C9EC67A9-2F68-4917-923B-DB504B02431C}" type="pres">
      <dgm:prSet presAssocID="{F91ABF62-7ED4-4E0C-B8C6-5A8551906D2A}" presName="Name0" presStyleCnt="0">
        <dgm:presLayoutVars>
          <dgm:dir/>
          <dgm:animLvl val="lvl"/>
          <dgm:resizeHandles val="exact"/>
        </dgm:presLayoutVars>
      </dgm:prSet>
      <dgm:spPr/>
    </dgm:pt>
    <dgm:pt modelId="{89F16678-95EB-427A-B15B-0D86B0BA8CB1}" type="pres">
      <dgm:prSet presAssocID="{6C4CEE69-715D-4E2C-BC04-7EABD246411B}" presName="composite" presStyleCnt="0"/>
      <dgm:spPr/>
    </dgm:pt>
    <dgm:pt modelId="{DE0C30E6-EC7D-4C6B-9E5A-A0F05FE9132E}" type="pres">
      <dgm:prSet presAssocID="{6C4CEE69-715D-4E2C-BC04-7EABD246411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3E1FF53-E1C9-43F3-91EB-73C63DE56B22}" type="pres">
      <dgm:prSet presAssocID="{6C4CEE69-715D-4E2C-BC04-7EABD246411B}" presName="desTx" presStyleLbl="revTx" presStyleIdx="0" presStyleCnt="2">
        <dgm:presLayoutVars>
          <dgm:bulletEnabled val="1"/>
        </dgm:presLayoutVars>
      </dgm:prSet>
      <dgm:spPr/>
    </dgm:pt>
    <dgm:pt modelId="{FB910F59-747C-4318-A71E-C5ADB288DDEB}" type="pres">
      <dgm:prSet presAssocID="{98DD715B-5A71-4D19-BDC8-BC0A7AFACFE7}" presName="space" presStyleCnt="0"/>
      <dgm:spPr/>
    </dgm:pt>
    <dgm:pt modelId="{E5690FAD-035B-4A94-B7FB-6D2501C30047}" type="pres">
      <dgm:prSet presAssocID="{F5A8E921-064E-43D3-AD8D-ABA4AD8C8C43}" presName="composite" presStyleCnt="0"/>
      <dgm:spPr/>
    </dgm:pt>
    <dgm:pt modelId="{9F888C84-04FF-4103-A4E9-21C8D36A75E4}" type="pres">
      <dgm:prSet presAssocID="{F5A8E921-064E-43D3-AD8D-ABA4AD8C8C4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28A674C-2DB3-4AA6-9416-73407FD95988}" type="pres">
      <dgm:prSet presAssocID="{F5A8E921-064E-43D3-AD8D-ABA4AD8C8C43}" presName="desTx" presStyleLbl="revTx" presStyleIdx="1" presStyleCnt="2">
        <dgm:presLayoutVars>
          <dgm:bulletEnabled val="1"/>
        </dgm:presLayoutVars>
      </dgm:prSet>
      <dgm:spPr/>
    </dgm:pt>
    <dgm:pt modelId="{217D3119-BD1B-4519-945B-A37C72C9C9BE}" type="pres">
      <dgm:prSet presAssocID="{C9F18CFC-48F3-4687-AAD1-72CED892525B}" presName="space" presStyleCnt="0"/>
      <dgm:spPr/>
    </dgm:pt>
    <dgm:pt modelId="{AA8F9A7E-8DCD-4713-9C25-603D40E3C239}" type="pres">
      <dgm:prSet presAssocID="{C4CF451C-B155-46C2-8667-8378C7BCD328}" presName="composite" presStyleCnt="0"/>
      <dgm:spPr/>
    </dgm:pt>
    <dgm:pt modelId="{BFAC4BCC-691E-4DF4-9EE9-7390198DCBA1}" type="pres">
      <dgm:prSet presAssocID="{C4CF451C-B155-46C2-8667-8378C7BCD328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CF8E1CD-E53B-4526-882D-46FD0001BB82}" type="pres">
      <dgm:prSet presAssocID="{C4CF451C-B155-46C2-8667-8378C7BCD328}" presName="desTx" presStyleLbl="revTx" presStyleIdx="1" presStyleCnt="2">
        <dgm:presLayoutVars>
          <dgm:bulletEnabled val="1"/>
        </dgm:presLayoutVars>
      </dgm:prSet>
      <dgm:spPr/>
    </dgm:pt>
  </dgm:ptLst>
  <dgm:cxnLst>
    <dgm:cxn modelId="{84696609-53B1-4A8C-A64A-ED3CAAA8E316}" srcId="{F5A8E921-064E-43D3-AD8D-ABA4AD8C8C43}" destId="{1A4B7A2D-15D2-48E9-AF89-856A43D46361}" srcOrd="0" destOrd="0" parTransId="{71AA5458-185A-4700-BA98-0C4F3D96F8D8}" sibTransId="{2DA22FD3-3C74-45A7-9646-A054F3975FA7}"/>
    <dgm:cxn modelId="{DDD7E80D-3896-4B91-91EC-96E866E268B8}" srcId="{F91ABF62-7ED4-4E0C-B8C6-5A8551906D2A}" destId="{6C4CEE69-715D-4E2C-BC04-7EABD246411B}" srcOrd="0" destOrd="0" parTransId="{82AA4002-94C9-460F-841F-08638A8C93FF}" sibTransId="{98DD715B-5A71-4D19-BDC8-BC0A7AFACFE7}"/>
    <dgm:cxn modelId="{B6BD6712-1632-42D5-86EF-EF63E66241E5}" srcId="{F5A8E921-064E-43D3-AD8D-ABA4AD8C8C43}" destId="{E155C893-A1EE-43E5-88EE-B338B540444B}" srcOrd="2" destOrd="0" parTransId="{4AD91129-2188-4A7E-9978-6BCF8E6E2944}" sibTransId="{330423AD-A168-44AA-AA0F-1067E5A09AA6}"/>
    <dgm:cxn modelId="{3C5CE613-965B-4A55-BFB7-3533D4EA6892}" type="presOf" srcId="{1A4B7A2D-15D2-48E9-AF89-856A43D46361}" destId="{828A674C-2DB3-4AA6-9416-73407FD95988}" srcOrd="0" destOrd="0" presId="urn:microsoft.com/office/officeart/2005/8/layout/chevron1"/>
    <dgm:cxn modelId="{6040F51A-AB23-4CB6-BBE7-FCBD45071CC5}" srcId="{F91ABF62-7ED4-4E0C-B8C6-5A8551906D2A}" destId="{C4CF451C-B155-46C2-8667-8378C7BCD328}" srcOrd="2" destOrd="0" parTransId="{E8FEE178-DD06-44E6-8C69-18018C683719}" sibTransId="{AF7534D8-3768-4AFA-84A5-55A6F6479297}"/>
    <dgm:cxn modelId="{30BF8D23-809F-433B-8F3C-8CCC02F5977B}" srcId="{F5A8E921-064E-43D3-AD8D-ABA4AD8C8C43}" destId="{E9AF0E2D-A3FA-4A74-BF0E-0F4566ECD013}" srcOrd="1" destOrd="0" parTransId="{49393E4C-53E2-42E5-8D85-01DBF541DC09}" sibTransId="{238C54B8-3924-4457-8EC4-2302C05B4C6E}"/>
    <dgm:cxn modelId="{28798B3B-2C81-46EA-A20A-45557AB4802B}" srcId="{F91ABF62-7ED4-4E0C-B8C6-5A8551906D2A}" destId="{F5A8E921-064E-43D3-AD8D-ABA4AD8C8C43}" srcOrd="1" destOrd="0" parTransId="{77B9A7E9-9579-41E2-B3BC-A92CD9A8A2CE}" sibTransId="{C9F18CFC-48F3-4687-AAD1-72CED892525B}"/>
    <dgm:cxn modelId="{01166C60-5F8D-4A93-8E14-BC564B620530}" type="presOf" srcId="{299BAD69-4CCC-450E-8FB8-41902C676568}" destId="{73E1FF53-E1C9-43F3-91EB-73C63DE56B22}" srcOrd="0" destOrd="0" presId="urn:microsoft.com/office/officeart/2005/8/layout/chevron1"/>
    <dgm:cxn modelId="{B603F542-B726-4DA3-BD45-3FC02F196A7D}" srcId="{6C4CEE69-715D-4E2C-BC04-7EABD246411B}" destId="{1A8B9835-4C27-4759-9866-001E413A6951}" srcOrd="1" destOrd="0" parTransId="{BD9FF760-7149-4BF9-9DFC-7B8A15D00FA1}" sibTransId="{E2765380-9D57-41F6-B127-814BE1E7B926}"/>
    <dgm:cxn modelId="{2CA47F45-EAAD-4B00-B1CC-41027A365D65}" type="presOf" srcId="{1A8B9835-4C27-4759-9866-001E413A6951}" destId="{73E1FF53-E1C9-43F3-91EB-73C63DE56B22}" srcOrd="0" destOrd="1" presId="urn:microsoft.com/office/officeart/2005/8/layout/chevron1"/>
    <dgm:cxn modelId="{C61F024C-65BB-4FFE-A82E-1CC0DE8E87F1}" type="presOf" srcId="{C4CF451C-B155-46C2-8667-8378C7BCD328}" destId="{BFAC4BCC-691E-4DF4-9EE9-7390198DCBA1}" srcOrd="0" destOrd="0" presId="urn:microsoft.com/office/officeart/2005/8/layout/chevron1"/>
    <dgm:cxn modelId="{8B796152-CE38-456A-B1A0-2970D6F0F38D}" type="presOf" srcId="{F5A8E921-064E-43D3-AD8D-ABA4AD8C8C43}" destId="{9F888C84-04FF-4103-A4E9-21C8D36A75E4}" srcOrd="0" destOrd="0" presId="urn:microsoft.com/office/officeart/2005/8/layout/chevron1"/>
    <dgm:cxn modelId="{608587A0-6AA1-4A6C-A2D0-2DE6EA8A6AC4}" type="presOf" srcId="{E155C893-A1EE-43E5-88EE-B338B540444B}" destId="{828A674C-2DB3-4AA6-9416-73407FD95988}" srcOrd="0" destOrd="2" presId="urn:microsoft.com/office/officeart/2005/8/layout/chevron1"/>
    <dgm:cxn modelId="{B4EE3BAC-BB67-4CE9-8C36-6BA19F688A06}" type="presOf" srcId="{E9AF0E2D-A3FA-4A74-BF0E-0F4566ECD013}" destId="{828A674C-2DB3-4AA6-9416-73407FD95988}" srcOrd="0" destOrd="1" presId="urn:microsoft.com/office/officeart/2005/8/layout/chevron1"/>
    <dgm:cxn modelId="{94DC6FB4-2B12-4D2C-8307-AF6791D1BB77}" srcId="{6C4CEE69-715D-4E2C-BC04-7EABD246411B}" destId="{299BAD69-4CCC-450E-8FB8-41902C676568}" srcOrd="0" destOrd="0" parTransId="{2336F048-DA59-478B-A460-5444CC2B977B}" sibTransId="{35592E6C-F5A9-418D-B888-240915533B8B}"/>
    <dgm:cxn modelId="{D55B5BCF-B4CE-4A0C-9D74-5E86376C37C3}" type="presOf" srcId="{F91ABF62-7ED4-4E0C-B8C6-5A8551906D2A}" destId="{C9EC67A9-2F68-4917-923B-DB504B02431C}" srcOrd="0" destOrd="0" presId="urn:microsoft.com/office/officeart/2005/8/layout/chevron1"/>
    <dgm:cxn modelId="{F6B820E4-C0BE-4F5F-A97E-D6C11AA1B227}" type="presOf" srcId="{6C4CEE69-715D-4E2C-BC04-7EABD246411B}" destId="{DE0C30E6-EC7D-4C6B-9E5A-A0F05FE9132E}" srcOrd="0" destOrd="0" presId="urn:microsoft.com/office/officeart/2005/8/layout/chevron1"/>
    <dgm:cxn modelId="{CDA5E3FE-B1BF-46F4-8392-AF8F609FD7F8}" type="presParOf" srcId="{C9EC67A9-2F68-4917-923B-DB504B02431C}" destId="{89F16678-95EB-427A-B15B-0D86B0BA8CB1}" srcOrd="0" destOrd="0" presId="urn:microsoft.com/office/officeart/2005/8/layout/chevron1"/>
    <dgm:cxn modelId="{E747B878-F15B-41C5-A605-A4CAF9EE3C6A}" type="presParOf" srcId="{89F16678-95EB-427A-B15B-0D86B0BA8CB1}" destId="{DE0C30E6-EC7D-4C6B-9E5A-A0F05FE9132E}" srcOrd="0" destOrd="0" presId="urn:microsoft.com/office/officeart/2005/8/layout/chevron1"/>
    <dgm:cxn modelId="{D56F69A7-8B01-4A5D-9043-F85BD9D92E7B}" type="presParOf" srcId="{89F16678-95EB-427A-B15B-0D86B0BA8CB1}" destId="{73E1FF53-E1C9-43F3-91EB-73C63DE56B22}" srcOrd="1" destOrd="0" presId="urn:microsoft.com/office/officeart/2005/8/layout/chevron1"/>
    <dgm:cxn modelId="{027FE816-C37B-4BC2-8F72-B342232D6AA5}" type="presParOf" srcId="{C9EC67A9-2F68-4917-923B-DB504B02431C}" destId="{FB910F59-747C-4318-A71E-C5ADB288DDEB}" srcOrd="1" destOrd="0" presId="urn:microsoft.com/office/officeart/2005/8/layout/chevron1"/>
    <dgm:cxn modelId="{D09CCA43-CE95-4011-AF4B-E280A3A40913}" type="presParOf" srcId="{C9EC67A9-2F68-4917-923B-DB504B02431C}" destId="{E5690FAD-035B-4A94-B7FB-6D2501C30047}" srcOrd="2" destOrd="0" presId="urn:microsoft.com/office/officeart/2005/8/layout/chevron1"/>
    <dgm:cxn modelId="{9F7950E4-AD4E-44DE-BD49-1537A3AAF751}" type="presParOf" srcId="{E5690FAD-035B-4A94-B7FB-6D2501C30047}" destId="{9F888C84-04FF-4103-A4E9-21C8D36A75E4}" srcOrd="0" destOrd="0" presId="urn:microsoft.com/office/officeart/2005/8/layout/chevron1"/>
    <dgm:cxn modelId="{22692F5D-8720-4FC8-A15A-AC91C32AAECA}" type="presParOf" srcId="{E5690FAD-035B-4A94-B7FB-6D2501C30047}" destId="{828A674C-2DB3-4AA6-9416-73407FD95988}" srcOrd="1" destOrd="0" presId="urn:microsoft.com/office/officeart/2005/8/layout/chevron1"/>
    <dgm:cxn modelId="{1FC214AA-0A5C-4109-97F4-B97D077449B6}" type="presParOf" srcId="{C9EC67A9-2F68-4917-923B-DB504B02431C}" destId="{217D3119-BD1B-4519-945B-A37C72C9C9BE}" srcOrd="3" destOrd="0" presId="urn:microsoft.com/office/officeart/2005/8/layout/chevron1"/>
    <dgm:cxn modelId="{AD25160D-BF07-455C-A24A-3F2E9A0AA064}" type="presParOf" srcId="{C9EC67A9-2F68-4917-923B-DB504B02431C}" destId="{AA8F9A7E-8DCD-4713-9C25-603D40E3C239}" srcOrd="4" destOrd="0" presId="urn:microsoft.com/office/officeart/2005/8/layout/chevron1"/>
    <dgm:cxn modelId="{E236E2F4-0F4B-492C-AAC4-411377E7195B}" type="presParOf" srcId="{AA8F9A7E-8DCD-4713-9C25-603D40E3C239}" destId="{BFAC4BCC-691E-4DF4-9EE9-7390198DCBA1}" srcOrd="0" destOrd="0" presId="urn:microsoft.com/office/officeart/2005/8/layout/chevron1"/>
    <dgm:cxn modelId="{C89156E0-1096-4B98-BBF8-DC0BA6AD8DC6}" type="presParOf" srcId="{AA8F9A7E-8DCD-4713-9C25-603D40E3C239}" destId="{6CF8E1CD-E53B-4526-882D-46FD0001BB8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1ABF62-7ED4-4E0C-B8C6-5A8551906D2A}" type="doc">
      <dgm:prSet loTypeId="urn:microsoft.com/office/officeart/2005/8/layout/chevron1" loCatId="Inbox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6C4CEE69-715D-4E2C-BC04-7EABD246411B}">
      <dgm:prSet/>
      <dgm:spPr/>
      <dgm:t>
        <a:bodyPr/>
        <a:lstStyle/>
        <a:p>
          <a:r>
            <a:rPr lang="id-ID"/>
            <a:t>Kurikulum 2012 :</a:t>
          </a:r>
          <a:endParaRPr lang="en-US"/>
        </a:p>
      </dgm:t>
    </dgm:pt>
    <dgm:pt modelId="{82AA4002-94C9-460F-841F-08638A8C93FF}" type="parTrans" cxnId="{DDD7E80D-3896-4B91-91EC-96E866E268B8}">
      <dgm:prSet/>
      <dgm:spPr/>
      <dgm:t>
        <a:bodyPr/>
        <a:lstStyle/>
        <a:p>
          <a:endParaRPr lang="en-US"/>
        </a:p>
      </dgm:t>
    </dgm:pt>
    <dgm:pt modelId="{98DD715B-5A71-4D19-BDC8-BC0A7AFACFE7}" type="sibTrans" cxnId="{DDD7E80D-3896-4B91-91EC-96E866E268B8}">
      <dgm:prSet/>
      <dgm:spPr/>
      <dgm:t>
        <a:bodyPr/>
        <a:lstStyle/>
        <a:p>
          <a:endParaRPr lang="en-US"/>
        </a:p>
      </dgm:t>
    </dgm:pt>
    <dgm:pt modelId="{299BAD69-4CCC-450E-8FB8-41902C676568}">
      <dgm:prSet/>
      <dgm:spPr/>
      <dgm:t>
        <a:bodyPr/>
        <a:lstStyle/>
        <a:p>
          <a:r>
            <a:rPr lang="id-ID"/>
            <a:t>Machine Learning</a:t>
          </a:r>
          <a:endParaRPr lang="en-US"/>
        </a:p>
      </dgm:t>
    </dgm:pt>
    <dgm:pt modelId="{2336F048-DA59-478B-A460-5444CC2B977B}" type="parTrans" cxnId="{94DC6FB4-2B12-4D2C-8307-AF6791D1BB77}">
      <dgm:prSet/>
      <dgm:spPr/>
      <dgm:t>
        <a:bodyPr/>
        <a:lstStyle/>
        <a:p>
          <a:endParaRPr lang="en-US"/>
        </a:p>
      </dgm:t>
    </dgm:pt>
    <dgm:pt modelId="{35592E6C-F5A9-418D-B888-240915533B8B}" type="sibTrans" cxnId="{94DC6FB4-2B12-4D2C-8307-AF6791D1BB77}">
      <dgm:prSet/>
      <dgm:spPr/>
      <dgm:t>
        <a:bodyPr/>
        <a:lstStyle/>
        <a:p>
          <a:endParaRPr lang="en-US"/>
        </a:p>
      </dgm:t>
    </dgm:pt>
    <dgm:pt modelId="{1A8B9835-4C27-4759-9866-001E413A6951}">
      <dgm:prSet/>
      <dgm:spPr/>
      <dgm:t>
        <a:bodyPr/>
        <a:lstStyle/>
        <a:p>
          <a:r>
            <a:rPr lang="id-ID"/>
            <a:t>Mata Kuliah Pilihan</a:t>
          </a:r>
          <a:endParaRPr lang="en-US"/>
        </a:p>
      </dgm:t>
    </dgm:pt>
    <dgm:pt modelId="{BD9FF760-7149-4BF9-9DFC-7B8A15D00FA1}" type="parTrans" cxnId="{B603F542-B726-4DA3-BD45-3FC02F196A7D}">
      <dgm:prSet/>
      <dgm:spPr/>
      <dgm:t>
        <a:bodyPr/>
        <a:lstStyle/>
        <a:p>
          <a:endParaRPr lang="en-US"/>
        </a:p>
      </dgm:t>
    </dgm:pt>
    <dgm:pt modelId="{E2765380-9D57-41F6-B127-814BE1E7B926}" type="sibTrans" cxnId="{B603F542-B726-4DA3-BD45-3FC02F196A7D}">
      <dgm:prSet/>
      <dgm:spPr/>
      <dgm:t>
        <a:bodyPr/>
        <a:lstStyle/>
        <a:p>
          <a:endParaRPr lang="en-US"/>
        </a:p>
      </dgm:t>
    </dgm:pt>
    <dgm:pt modelId="{88C781CB-0E47-408C-9585-6207A2A2E62D}">
      <dgm:prSet/>
      <dgm:spPr/>
      <dgm:t>
        <a:bodyPr/>
        <a:lstStyle/>
        <a:p>
          <a:r>
            <a:rPr lang="id-ID"/>
            <a:t>Peserta Per Kelas : ± 10</a:t>
          </a:r>
          <a:endParaRPr lang="en-US"/>
        </a:p>
      </dgm:t>
    </dgm:pt>
    <dgm:pt modelId="{2419E2D6-0311-4D73-93EB-6940CA628F9E}" type="parTrans" cxnId="{3E77EF31-D4D6-4F86-B470-F9976114554D}">
      <dgm:prSet/>
      <dgm:spPr/>
      <dgm:t>
        <a:bodyPr/>
        <a:lstStyle/>
        <a:p>
          <a:endParaRPr lang="en-US"/>
        </a:p>
      </dgm:t>
    </dgm:pt>
    <dgm:pt modelId="{43CF300C-522B-474D-AAEB-93B465779689}" type="sibTrans" cxnId="{3E77EF31-D4D6-4F86-B470-F9976114554D}">
      <dgm:prSet/>
      <dgm:spPr/>
      <dgm:t>
        <a:bodyPr/>
        <a:lstStyle/>
        <a:p>
          <a:endParaRPr lang="en-US"/>
        </a:p>
      </dgm:t>
    </dgm:pt>
    <dgm:pt modelId="{F5A8E921-064E-43D3-AD8D-ABA4AD8C8C43}">
      <dgm:prSet/>
      <dgm:spPr/>
      <dgm:t>
        <a:bodyPr/>
        <a:lstStyle/>
        <a:p>
          <a:r>
            <a:rPr lang="id-ID"/>
            <a:t>Kurikulum 2017</a:t>
          </a:r>
          <a:endParaRPr lang="en-US"/>
        </a:p>
      </dgm:t>
    </dgm:pt>
    <dgm:pt modelId="{77B9A7E9-9579-41E2-B3BC-A92CD9A8A2CE}" type="parTrans" cxnId="{28798B3B-2C81-46EA-A20A-45557AB4802B}">
      <dgm:prSet/>
      <dgm:spPr/>
      <dgm:t>
        <a:bodyPr/>
        <a:lstStyle/>
        <a:p>
          <a:endParaRPr lang="en-US"/>
        </a:p>
      </dgm:t>
    </dgm:pt>
    <dgm:pt modelId="{C9F18CFC-48F3-4687-AAD1-72CED892525B}" type="sibTrans" cxnId="{28798B3B-2C81-46EA-A20A-45557AB4802B}">
      <dgm:prSet/>
      <dgm:spPr/>
      <dgm:t>
        <a:bodyPr/>
        <a:lstStyle/>
        <a:p>
          <a:endParaRPr lang="en-US"/>
        </a:p>
      </dgm:t>
    </dgm:pt>
    <dgm:pt modelId="{1A4B7A2D-15D2-48E9-AF89-856A43D46361}">
      <dgm:prSet/>
      <dgm:spPr/>
      <dgm:t>
        <a:bodyPr/>
        <a:lstStyle/>
        <a:p>
          <a:r>
            <a:rPr lang="id-ID"/>
            <a:t>Pembelajaran Mesin </a:t>
          </a:r>
          <a:r>
            <a:rPr lang="id-ID">
              <a:sym typeface="Symbol" panose="05050102010706020507" pitchFamily="18" charset="2"/>
            </a:rPr>
            <a:t></a:t>
          </a:r>
          <a:r>
            <a:rPr lang="id-ID"/>
            <a:t> Machine Learning</a:t>
          </a:r>
          <a:endParaRPr lang="en-US"/>
        </a:p>
      </dgm:t>
    </dgm:pt>
    <dgm:pt modelId="{71AA5458-185A-4700-BA98-0C4F3D96F8D8}" type="parTrans" cxnId="{84696609-53B1-4A8C-A64A-ED3CAAA8E316}">
      <dgm:prSet/>
      <dgm:spPr/>
      <dgm:t>
        <a:bodyPr/>
        <a:lstStyle/>
        <a:p>
          <a:endParaRPr lang="en-US"/>
        </a:p>
      </dgm:t>
    </dgm:pt>
    <dgm:pt modelId="{2DA22FD3-3C74-45A7-9646-A054F3975FA7}" type="sibTrans" cxnId="{84696609-53B1-4A8C-A64A-ED3CAAA8E316}">
      <dgm:prSet/>
      <dgm:spPr/>
      <dgm:t>
        <a:bodyPr/>
        <a:lstStyle/>
        <a:p>
          <a:endParaRPr lang="en-US"/>
        </a:p>
      </dgm:t>
    </dgm:pt>
    <dgm:pt modelId="{959CE289-32A3-4524-8B73-67035DDF5477}">
      <dgm:prSet/>
      <dgm:spPr/>
      <dgm:t>
        <a:bodyPr/>
        <a:lstStyle/>
        <a:p>
          <a:r>
            <a:rPr lang="id-ID"/>
            <a:t>Mata Kuliah Wajib</a:t>
          </a:r>
          <a:endParaRPr lang="en-US"/>
        </a:p>
      </dgm:t>
    </dgm:pt>
    <dgm:pt modelId="{2223FBC1-626E-4472-937F-3E944B08EC33}" type="parTrans" cxnId="{4C3FCA18-2AE4-486C-AA41-CD94F0F9FD41}">
      <dgm:prSet/>
      <dgm:spPr/>
      <dgm:t>
        <a:bodyPr/>
        <a:lstStyle/>
        <a:p>
          <a:endParaRPr lang="en-US"/>
        </a:p>
      </dgm:t>
    </dgm:pt>
    <dgm:pt modelId="{B98E5BB0-7866-466D-9A1B-3A5F203F8603}" type="sibTrans" cxnId="{4C3FCA18-2AE4-486C-AA41-CD94F0F9FD41}">
      <dgm:prSet/>
      <dgm:spPr/>
      <dgm:t>
        <a:bodyPr/>
        <a:lstStyle/>
        <a:p>
          <a:endParaRPr lang="en-US"/>
        </a:p>
      </dgm:t>
    </dgm:pt>
    <dgm:pt modelId="{C9EC67A9-2F68-4917-923B-DB504B02431C}" type="pres">
      <dgm:prSet presAssocID="{F91ABF62-7ED4-4E0C-B8C6-5A8551906D2A}" presName="Name0" presStyleCnt="0">
        <dgm:presLayoutVars>
          <dgm:dir/>
          <dgm:animLvl val="lvl"/>
          <dgm:resizeHandles val="exact"/>
        </dgm:presLayoutVars>
      </dgm:prSet>
      <dgm:spPr/>
    </dgm:pt>
    <dgm:pt modelId="{89F16678-95EB-427A-B15B-0D86B0BA8CB1}" type="pres">
      <dgm:prSet presAssocID="{6C4CEE69-715D-4E2C-BC04-7EABD246411B}" presName="composite" presStyleCnt="0"/>
      <dgm:spPr/>
    </dgm:pt>
    <dgm:pt modelId="{DE0C30E6-EC7D-4C6B-9E5A-A0F05FE9132E}" type="pres">
      <dgm:prSet presAssocID="{6C4CEE69-715D-4E2C-BC04-7EABD246411B}" presName="parTx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73E1FF53-E1C9-43F3-91EB-73C63DE56B22}" type="pres">
      <dgm:prSet presAssocID="{6C4CEE69-715D-4E2C-BC04-7EABD246411B}" presName="desTx" presStyleLbl="revTx" presStyleIdx="0" presStyleCnt="2">
        <dgm:presLayoutVars>
          <dgm:bulletEnabled val="1"/>
        </dgm:presLayoutVars>
      </dgm:prSet>
      <dgm:spPr/>
    </dgm:pt>
    <dgm:pt modelId="{FB910F59-747C-4318-A71E-C5ADB288DDEB}" type="pres">
      <dgm:prSet presAssocID="{98DD715B-5A71-4D19-BDC8-BC0A7AFACFE7}" presName="space" presStyleCnt="0"/>
      <dgm:spPr/>
    </dgm:pt>
    <dgm:pt modelId="{E5690FAD-035B-4A94-B7FB-6D2501C30047}" type="pres">
      <dgm:prSet presAssocID="{F5A8E921-064E-43D3-AD8D-ABA4AD8C8C43}" presName="composite" presStyleCnt="0"/>
      <dgm:spPr/>
    </dgm:pt>
    <dgm:pt modelId="{9F888C84-04FF-4103-A4E9-21C8D36A75E4}" type="pres">
      <dgm:prSet presAssocID="{F5A8E921-064E-43D3-AD8D-ABA4AD8C8C43}" presName="parTx" presStyleLbl="node1" presStyleIdx="1" presStyleCnt="2">
        <dgm:presLayoutVars>
          <dgm:chMax val="0"/>
          <dgm:chPref val="0"/>
          <dgm:bulletEnabled val="1"/>
        </dgm:presLayoutVars>
      </dgm:prSet>
      <dgm:spPr/>
    </dgm:pt>
    <dgm:pt modelId="{828A674C-2DB3-4AA6-9416-73407FD95988}" type="pres">
      <dgm:prSet presAssocID="{F5A8E921-064E-43D3-AD8D-ABA4AD8C8C43}" presName="desTx" presStyleLbl="revTx" presStyleIdx="1" presStyleCnt="2">
        <dgm:presLayoutVars>
          <dgm:bulletEnabled val="1"/>
        </dgm:presLayoutVars>
      </dgm:prSet>
      <dgm:spPr/>
    </dgm:pt>
  </dgm:ptLst>
  <dgm:cxnLst>
    <dgm:cxn modelId="{84696609-53B1-4A8C-A64A-ED3CAAA8E316}" srcId="{F5A8E921-064E-43D3-AD8D-ABA4AD8C8C43}" destId="{1A4B7A2D-15D2-48E9-AF89-856A43D46361}" srcOrd="0" destOrd="0" parTransId="{71AA5458-185A-4700-BA98-0C4F3D96F8D8}" sibTransId="{2DA22FD3-3C74-45A7-9646-A054F3975FA7}"/>
    <dgm:cxn modelId="{DDD7E80D-3896-4B91-91EC-96E866E268B8}" srcId="{F91ABF62-7ED4-4E0C-B8C6-5A8551906D2A}" destId="{6C4CEE69-715D-4E2C-BC04-7EABD246411B}" srcOrd="0" destOrd="0" parTransId="{82AA4002-94C9-460F-841F-08638A8C93FF}" sibTransId="{98DD715B-5A71-4D19-BDC8-BC0A7AFACFE7}"/>
    <dgm:cxn modelId="{3C5CE613-965B-4A55-BFB7-3533D4EA6892}" type="presOf" srcId="{1A4B7A2D-15D2-48E9-AF89-856A43D46361}" destId="{828A674C-2DB3-4AA6-9416-73407FD95988}" srcOrd="0" destOrd="0" presId="urn:microsoft.com/office/officeart/2005/8/layout/chevron1"/>
    <dgm:cxn modelId="{4C3FCA18-2AE4-486C-AA41-CD94F0F9FD41}" srcId="{F5A8E921-064E-43D3-AD8D-ABA4AD8C8C43}" destId="{959CE289-32A3-4524-8B73-67035DDF5477}" srcOrd="1" destOrd="0" parTransId="{2223FBC1-626E-4472-937F-3E944B08EC33}" sibTransId="{B98E5BB0-7866-466D-9A1B-3A5F203F8603}"/>
    <dgm:cxn modelId="{3E77EF31-D4D6-4F86-B470-F9976114554D}" srcId="{6C4CEE69-715D-4E2C-BC04-7EABD246411B}" destId="{88C781CB-0E47-408C-9585-6207A2A2E62D}" srcOrd="2" destOrd="0" parTransId="{2419E2D6-0311-4D73-93EB-6940CA628F9E}" sibTransId="{43CF300C-522B-474D-AAEB-93B465779689}"/>
    <dgm:cxn modelId="{28798B3B-2C81-46EA-A20A-45557AB4802B}" srcId="{F91ABF62-7ED4-4E0C-B8C6-5A8551906D2A}" destId="{F5A8E921-064E-43D3-AD8D-ABA4AD8C8C43}" srcOrd="1" destOrd="0" parTransId="{77B9A7E9-9579-41E2-B3BC-A92CD9A8A2CE}" sibTransId="{C9F18CFC-48F3-4687-AAD1-72CED892525B}"/>
    <dgm:cxn modelId="{01166C60-5F8D-4A93-8E14-BC564B620530}" type="presOf" srcId="{299BAD69-4CCC-450E-8FB8-41902C676568}" destId="{73E1FF53-E1C9-43F3-91EB-73C63DE56B22}" srcOrd="0" destOrd="0" presId="urn:microsoft.com/office/officeart/2005/8/layout/chevron1"/>
    <dgm:cxn modelId="{B603F542-B726-4DA3-BD45-3FC02F196A7D}" srcId="{6C4CEE69-715D-4E2C-BC04-7EABD246411B}" destId="{1A8B9835-4C27-4759-9866-001E413A6951}" srcOrd="1" destOrd="0" parTransId="{BD9FF760-7149-4BF9-9DFC-7B8A15D00FA1}" sibTransId="{E2765380-9D57-41F6-B127-814BE1E7B926}"/>
    <dgm:cxn modelId="{2CA47F45-EAAD-4B00-B1CC-41027A365D65}" type="presOf" srcId="{1A8B9835-4C27-4759-9866-001E413A6951}" destId="{73E1FF53-E1C9-43F3-91EB-73C63DE56B22}" srcOrd="0" destOrd="1" presId="urn:microsoft.com/office/officeart/2005/8/layout/chevron1"/>
    <dgm:cxn modelId="{8B796152-CE38-456A-B1A0-2970D6F0F38D}" type="presOf" srcId="{F5A8E921-064E-43D3-AD8D-ABA4AD8C8C43}" destId="{9F888C84-04FF-4103-A4E9-21C8D36A75E4}" srcOrd="0" destOrd="0" presId="urn:microsoft.com/office/officeart/2005/8/layout/chevron1"/>
    <dgm:cxn modelId="{5007CC76-6C7B-4819-85F8-6F8520FADBC0}" type="presOf" srcId="{959CE289-32A3-4524-8B73-67035DDF5477}" destId="{828A674C-2DB3-4AA6-9416-73407FD95988}" srcOrd="0" destOrd="1" presId="urn:microsoft.com/office/officeart/2005/8/layout/chevron1"/>
    <dgm:cxn modelId="{80A12B57-B44B-44B8-A3AD-93CD3E775257}" type="presOf" srcId="{88C781CB-0E47-408C-9585-6207A2A2E62D}" destId="{73E1FF53-E1C9-43F3-91EB-73C63DE56B22}" srcOrd="0" destOrd="2" presId="urn:microsoft.com/office/officeart/2005/8/layout/chevron1"/>
    <dgm:cxn modelId="{94DC6FB4-2B12-4D2C-8307-AF6791D1BB77}" srcId="{6C4CEE69-715D-4E2C-BC04-7EABD246411B}" destId="{299BAD69-4CCC-450E-8FB8-41902C676568}" srcOrd="0" destOrd="0" parTransId="{2336F048-DA59-478B-A460-5444CC2B977B}" sibTransId="{35592E6C-F5A9-418D-B888-240915533B8B}"/>
    <dgm:cxn modelId="{D55B5BCF-B4CE-4A0C-9D74-5E86376C37C3}" type="presOf" srcId="{F91ABF62-7ED4-4E0C-B8C6-5A8551906D2A}" destId="{C9EC67A9-2F68-4917-923B-DB504B02431C}" srcOrd="0" destOrd="0" presId="urn:microsoft.com/office/officeart/2005/8/layout/chevron1"/>
    <dgm:cxn modelId="{F6B820E4-C0BE-4F5F-A97E-D6C11AA1B227}" type="presOf" srcId="{6C4CEE69-715D-4E2C-BC04-7EABD246411B}" destId="{DE0C30E6-EC7D-4C6B-9E5A-A0F05FE9132E}" srcOrd="0" destOrd="0" presId="urn:microsoft.com/office/officeart/2005/8/layout/chevron1"/>
    <dgm:cxn modelId="{CDA5E3FE-B1BF-46F4-8392-AF8F609FD7F8}" type="presParOf" srcId="{C9EC67A9-2F68-4917-923B-DB504B02431C}" destId="{89F16678-95EB-427A-B15B-0D86B0BA8CB1}" srcOrd="0" destOrd="0" presId="urn:microsoft.com/office/officeart/2005/8/layout/chevron1"/>
    <dgm:cxn modelId="{E747B878-F15B-41C5-A605-A4CAF9EE3C6A}" type="presParOf" srcId="{89F16678-95EB-427A-B15B-0D86B0BA8CB1}" destId="{DE0C30E6-EC7D-4C6B-9E5A-A0F05FE9132E}" srcOrd="0" destOrd="0" presId="urn:microsoft.com/office/officeart/2005/8/layout/chevron1"/>
    <dgm:cxn modelId="{D56F69A7-8B01-4A5D-9043-F85BD9D92E7B}" type="presParOf" srcId="{89F16678-95EB-427A-B15B-0D86B0BA8CB1}" destId="{73E1FF53-E1C9-43F3-91EB-73C63DE56B22}" srcOrd="1" destOrd="0" presId="urn:microsoft.com/office/officeart/2005/8/layout/chevron1"/>
    <dgm:cxn modelId="{027FE816-C37B-4BC2-8F72-B342232D6AA5}" type="presParOf" srcId="{C9EC67A9-2F68-4917-923B-DB504B02431C}" destId="{FB910F59-747C-4318-A71E-C5ADB288DDEB}" srcOrd="1" destOrd="0" presId="urn:microsoft.com/office/officeart/2005/8/layout/chevron1"/>
    <dgm:cxn modelId="{D09CCA43-CE95-4011-AF4B-E280A3A40913}" type="presParOf" srcId="{C9EC67A9-2F68-4917-923B-DB504B02431C}" destId="{E5690FAD-035B-4A94-B7FB-6D2501C30047}" srcOrd="2" destOrd="0" presId="urn:microsoft.com/office/officeart/2005/8/layout/chevron1"/>
    <dgm:cxn modelId="{9F7950E4-AD4E-44DE-BD49-1537A3AAF751}" type="presParOf" srcId="{E5690FAD-035B-4A94-B7FB-6D2501C30047}" destId="{9F888C84-04FF-4103-A4E9-21C8D36A75E4}" srcOrd="0" destOrd="0" presId="urn:microsoft.com/office/officeart/2005/8/layout/chevron1"/>
    <dgm:cxn modelId="{22692F5D-8720-4FC8-A15A-AC91C32AAECA}" type="presParOf" srcId="{E5690FAD-035B-4A94-B7FB-6D2501C30047}" destId="{828A674C-2DB3-4AA6-9416-73407FD95988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74F718-E60B-42A5-B56B-554C867DA9F4}" type="doc">
      <dgm:prSet loTypeId="urn:microsoft.com/office/officeart/2005/8/layout/default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3A06C334-DB07-433C-8737-5B6C33D8E742}">
      <dgm:prSet/>
      <dgm:spPr/>
      <dgm:t>
        <a:bodyPr/>
        <a:lstStyle/>
        <a:p>
          <a:r>
            <a:rPr lang="en-US"/>
            <a:t>World is Driven by Data</a:t>
          </a:r>
        </a:p>
      </dgm:t>
    </dgm:pt>
    <dgm:pt modelId="{58A002B9-1634-4E7F-BAD1-1132CE66A572}" type="parTrans" cxnId="{02CDF87A-C836-41BC-8D58-23B33D4822C7}">
      <dgm:prSet/>
      <dgm:spPr/>
      <dgm:t>
        <a:bodyPr/>
        <a:lstStyle/>
        <a:p>
          <a:endParaRPr lang="en-US"/>
        </a:p>
      </dgm:t>
    </dgm:pt>
    <dgm:pt modelId="{0F1B23D3-5D1A-4878-8D4A-18A6BE38CE5F}" type="sibTrans" cxnId="{02CDF87A-C836-41BC-8D58-23B33D4822C7}">
      <dgm:prSet/>
      <dgm:spPr/>
      <dgm:t>
        <a:bodyPr/>
        <a:lstStyle/>
        <a:p>
          <a:endParaRPr lang="en-US"/>
        </a:p>
      </dgm:t>
    </dgm:pt>
    <dgm:pt modelId="{F954E769-C34A-4374-8189-AE706280905F}">
      <dgm:prSet/>
      <dgm:spPr/>
      <dgm:t>
        <a:bodyPr/>
        <a:lstStyle/>
        <a:p>
          <a:r>
            <a:rPr lang="en-US"/>
            <a:t>Germany’s climate research center generates 10 petabytes per year</a:t>
          </a:r>
        </a:p>
      </dgm:t>
    </dgm:pt>
    <dgm:pt modelId="{6931E26A-3CED-49F3-9F7E-FE5B9A2D8712}" type="parTrans" cxnId="{FF41F646-095E-4A55-8581-F93FA27E1EF5}">
      <dgm:prSet/>
      <dgm:spPr/>
      <dgm:t>
        <a:bodyPr/>
        <a:lstStyle/>
        <a:p>
          <a:endParaRPr lang="en-US"/>
        </a:p>
      </dgm:t>
    </dgm:pt>
    <dgm:pt modelId="{33797E72-EF5B-4280-B1A9-34356D9722E9}" type="sibTrans" cxnId="{FF41F646-095E-4A55-8581-F93FA27E1EF5}">
      <dgm:prSet/>
      <dgm:spPr/>
      <dgm:t>
        <a:bodyPr/>
        <a:lstStyle/>
        <a:p>
          <a:endParaRPr lang="en-US"/>
        </a:p>
      </dgm:t>
    </dgm:pt>
    <dgm:pt modelId="{493FE662-2B76-441E-AE61-16FEC04A5B5E}">
      <dgm:prSet/>
      <dgm:spPr/>
      <dgm:t>
        <a:bodyPr/>
        <a:lstStyle/>
        <a:p>
          <a:r>
            <a:rPr lang="en-US"/>
            <a:t>Google processes 24 petabytes per day</a:t>
          </a:r>
        </a:p>
      </dgm:t>
    </dgm:pt>
    <dgm:pt modelId="{7FE455CC-E4C4-4FA7-9C20-E67CDF9F1A8D}" type="parTrans" cxnId="{4C76C6F5-E746-43A9-8377-FEC753409638}">
      <dgm:prSet/>
      <dgm:spPr/>
      <dgm:t>
        <a:bodyPr/>
        <a:lstStyle/>
        <a:p>
          <a:endParaRPr lang="en-US"/>
        </a:p>
      </dgm:t>
    </dgm:pt>
    <dgm:pt modelId="{B0A84452-1294-4CD2-B73B-631B7A49DEC3}" type="sibTrans" cxnId="{4C76C6F5-E746-43A9-8377-FEC753409638}">
      <dgm:prSet/>
      <dgm:spPr/>
      <dgm:t>
        <a:bodyPr/>
        <a:lstStyle/>
        <a:p>
          <a:endParaRPr lang="en-US"/>
        </a:p>
      </dgm:t>
    </dgm:pt>
    <dgm:pt modelId="{C0A25203-0190-4FE7-94C1-66E336AF7EF7}">
      <dgm:prSet/>
      <dgm:spPr/>
      <dgm:t>
        <a:bodyPr/>
        <a:lstStyle/>
        <a:p>
          <a:r>
            <a:rPr lang="en-US"/>
            <a:t>There are over 50m credit card transactions a day in the US alone</a:t>
          </a:r>
        </a:p>
      </dgm:t>
    </dgm:pt>
    <dgm:pt modelId="{66045BD2-11BD-4B7F-BEA3-670EE4799A6B}" type="parTrans" cxnId="{02CCAA65-942E-4BCB-ABA1-7421B1325E32}">
      <dgm:prSet/>
      <dgm:spPr/>
      <dgm:t>
        <a:bodyPr/>
        <a:lstStyle/>
        <a:p>
          <a:endParaRPr lang="en-US"/>
        </a:p>
      </dgm:t>
    </dgm:pt>
    <dgm:pt modelId="{F12E17C0-7817-41BB-8730-419E220FCF0F}" type="sibTrans" cxnId="{02CCAA65-942E-4BCB-ABA1-7421B1325E32}">
      <dgm:prSet/>
      <dgm:spPr/>
      <dgm:t>
        <a:bodyPr/>
        <a:lstStyle/>
        <a:p>
          <a:endParaRPr lang="en-US"/>
        </a:p>
      </dgm:t>
    </dgm:pt>
    <dgm:pt modelId="{5431B22A-F5E8-44DC-827F-98D2D86FC25A}">
      <dgm:prSet/>
      <dgm:spPr/>
      <dgm:t>
        <a:bodyPr/>
        <a:lstStyle/>
        <a:p>
          <a:r>
            <a:rPr lang="en-US"/>
            <a:t>etc</a:t>
          </a:r>
        </a:p>
      </dgm:t>
    </dgm:pt>
    <dgm:pt modelId="{A79241E5-071C-491A-A6AF-CB375C7E581C}" type="parTrans" cxnId="{B4ABEB1B-65CB-4840-9BE6-2DE099480A5E}">
      <dgm:prSet/>
      <dgm:spPr/>
      <dgm:t>
        <a:bodyPr/>
        <a:lstStyle/>
        <a:p>
          <a:endParaRPr lang="en-US"/>
        </a:p>
      </dgm:t>
    </dgm:pt>
    <dgm:pt modelId="{0EA415BE-C711-4329-B9AF-391E1D151AB2}" type="sibTrans" cxnId="{B4ABEB1B-65CB-4840-9BE6-2DE099480A5E}">
      <dgm:prSet/>
      <dgm:spPr/>
      <dgm:t>
        <a:bodyPr/>
        <a:lstStyle/>
        <a:p>
          <a:endParaRPr lang="en-US"/>
        </a:p>
      </dgm:t>
    </dgm:pt>
    <dgm:pt modelId="{08114E05-B3EF-40FF-88D0-D38DCA92E22C}" type="pres">
      <dgm:prSet presAssocID="{8974F718-E60B-42A5-B56B-554C867DA9F4}" presName="diagram" presStyleCnt="0">
        <dgm:presLayoutVars>
          <dgm:dir/>
          <dgm:resizeHandles val="exact"/>
        </dgm:presLayoutVars>
      </dgm:prSet>
      <dgm:spPr/>
    </dgm:pt>
    <dgm:pt modelId="{727E7EB3-937B-4E9D-A445-18E7FAFA1DBD}" type="pres">
      <dgm:prSet presAssocID="{3A06C334-DB07-433C-8737-5B6C33D8E742}" presName="node" presStyleLbl="node1" presStyleIdx="0" presStyleCnt="1" custScaleX="132298">
        <dgm:presLayoutVars>
          <dgm:bulletEnabled val="1"/>
        </dgm:presLayoutVars>
      </dgm:prSet>
      <dgm:spPr/>
    </dgm:pt>
  </dgm:ptLst>
  <dgm:cxnLst>
    <dgm:cxn modelId="{B4ABEB1B-65CB-4840-9BE6-2DE099480A5E}" srcId="{3A06C334-DB07-433C-8737-5B6C33D8E742}" destId="{5431B22A-F5E8-44DC-827F-98D2D86FC25A}" srcOrd="3" destOrd="0" parTransId="{A79241E5-071C-491A-A6AF-CB375C7E581C}" sibTransId="{0EA415BE-C711-4329-B9AF-391E1D151AB2}"/>
    <dgm:cxn modelId="{9A8E9138-4284-41B8-91D7-F97A352510FE}" type="presOf" srcId="{493FE662-2B76-441E-AE61-16FEC04A5B5E}" destId="{727E7EB3-937B-4E9D-A445-18E7FAFA1DBD}" srcOrd="0" destOrd="2" presId="urn:microsoft.com/office/officeart/2005/8/layout/default"/>
    <dgm:cxn modelId="{B59F1961-B977-4F4C-8631-63C1D52F02AF}" type="presOf" srcId="{C0A25203-0190-4FE7-94C1-66E336AF7EF7}" destId="{727E7EB3-937B-4E9D-A445-18E7FAFA1DBD}" srcOrd="0" destOrd="3" presId="urn:microsoft.com/office/officeart/2005/8/layout/default"/>
    <dgm:cxn modelId="{02CCAA65-942E-4BCB-ABA1-7421B1325E32}" srcId="{3A06C334-DB07-433C-8737-5B6C33D8E742}" destId="{C0A25203-0190-4FE7-94C1-66E336AF7EF7}" srcOrd="2" destOrd="0" parTransId="{66045BD2-11BD-4B7F-BEA3-670EE4799A6B}" sibTransId="{F12E17C0-7817-41BB-8730-419E220FCF0F}"/>
    <dgm:cxn modelId="{FF41F646-095E-4A55-8581-F93FA27E1EF5}" srcId="{3A06C334-DB07-433C-8737-5B6C33D8E742}" destId="{F954E769-C34A-4374-8189-AE706280905F}" srcOrd="0" destOrd="0" parTransId="{6931E26A-3CED-49F3-9F7E-FE5B9A2D8712}" sibTransId="{33797E72-EF5B-4280-B1A9-34356D9722E9}"/>
    <dgm:cxn modelId="{02CDF87A-C836-41BC-8D58-23B33D4822C7}" srcId="{8974F718-E60B-42A5-B56B-554C867DA9F4}" destId="{3A06C334-DB07-433C-8737-5B6C33D8E742}" srcOrd="0" destOrd="0" parTransId="{58A002B9-1634-4E7F-BAD1-1132CE66A572}" sibTransId="{0F1B23D3-5D1A-4878-8D4A-18A6BE38CE5F}"/>
    <dgm:cxn modelId="{F9D478BB-A4CF-4FD0-AAB6-20744C945A4D}" type="presOf" srcId="{8974F718-E60B-42A5-B56B-554C867DA9F4}" destId="{08114E05-B3EF-40FF-88D0-D38DCA92E22C}" srcOrd="0" destOrd="0" presId="urn:microsoft.com/office/officeart/2005/8/layout/default"/>
    <dgm:cxn modelId="{7005B5C0-4243-4759-9552-EB516F4760ED}" type="presOf" srcId="{F954E769-C34A-4374-8189-AE706280905F}" destId="{727E7EB3-937B-4E9D-A445-18E7FAFA1DBD}" srcOrd="0" destOrd="1" presId="urn:microsoft.com/office/officeart/2005/8/layout/default"/>
    <dgm:cxn modelId="{6AF0F6E2-D8F2-4B65-9274-3D9D8EC8DACC}" type="presOf" srcId="{3A06C334-DB07-433C-8737-5B6C33D8E742}" destId="{727E7EB3-937B-4E9D-A445-18E7FAFA1DBD}" srcOrd="0" destOrd="0" presId="urn:microsoft.com/office/officeart/2005/8/layout/default"/>
    <dgm:cxn modelId="{4C76C6F5-E746-43A9-8377-FEC753409638}" srcId="{3A06C334-DB07-433C-8737-5B6C33D8E742}" destId="{493FE662-2B76-441E-AE61-16FEC04A5B5E}" srcOrd="1" destOrd="0" parTransId="{7FE455CC-E4C4-4FA7-9C20-E67CDF9F1A8D}" sibTransId="{B0A84452-1294-4CD2-B73B-631B7A49DEC3}"/>
    <dgm:cxn modelId="{D3BF99FF-45C2-4769-BB21-C715BE85D986}" type="presOf" srcId="{5431B22A-F5E8-44DC-827F-98D2D86FC25A}" destId="{727E7EB3-937B-4E9D-A445-18E7FAFA1DBD}" srcOrd="0" destOrd="4" presId="urn:microsoft.com/office/officeart/2005/8/layout/default"/>
    <dgm:cxn modelId="{7A898F01-6D5B-4E4C-83E6-76B4DCE510E1}" type="presParOf" srcId="{08114E05-B3EF-40FF-88D0-D38DCA92E22C}" destId="{727E7EB3-937B-4E9D-A445-18E7FAFA1DB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5C4A765-9B85-42DF-B7CD-AE6AC94F745A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8DBBFF75-4C74-4CDC-9AD0-16F09D3BED3F}">
      <dgm:prSet custT="1"/>
      <dgm:spPr/>
      <dgm:t>
        <a:bodyPr/>
        <a:lstStyle/>
        <a:p>
          <a:r>
            <a:rPr lang="en-US" sz="1800"/>
            <a:t>How can we extract knowledge from data to help humans take decisions?</a:t>
          </a:r>
        </a:p>
      </dgm:t>
    </dgm:pt>
    <dgm:pt modelId="{209F04DF-8DED-4D52-83B6-2BD8755A6621}" type="parTrans" cxnId="{5C53914F-E94E-4943-B20A-1823E83B7C73}">
      <dgm:prSet/>
      <dgm:spPr/>
      <dgm:t>
        <a:bodyPr/>
        <a:lstStyle/>
        <a:p>
          <a:endParaRPr lang="en-US"/>
        </a:p>
      </dgm:t>
    </dgm:pt>
    <dgm:pt modelId="{9D319F29-6166-42F1-AF9C-C0E2E0086D7F}" type="sibTrans" cxnId="{5C53914F-E94E-4943-B20A-1823E83B7C73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C83FED7-4D9C-4797-9DFD-F928161C371D}">
      <dgm:prSet custT="1"/>
      <dgm:spPr/>
      <dgm:t>
        <a:bodyPr/>
        <a:lstStyle/>
        <a:p>
          <a:r>
            <a:rPr lang="en-US" sz="1800"/>
            <a:t>How can we automate decisions from data?</a:t>
          </a:r>
        </a:p>
      </dgm:t>
    </dgm:pt>
    <dgm:pt modelId="{77E11AB0-4970-409C-A9E0-C38F7529A29E}" type="parTrans" cxnId="{81C2A972-4F67-4306-8335-E73BA9227A2F}">
      <dgm:prSet/>
      <dgm:spPr/>
      <dgm:t>
        <a:bodyPr/>
        <a:lstStyle/>
        <a:p>
          <a:endParaRPr lang="en-US"/>
        </a:p>
      </dgm:t>
    </dgm:pt>
    <dgm:pt modelId="{A0088117-B291-4D96-920C-01F1CBB2BE2F}" type="sibTrans" cxnId="{81C2A972-4F67-4306-8335-E73BA9227A2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333A897-639B-41C3-B917-C931C2FBD6D2}">
      <dgm:prSet custT="1"/>
      <dgm:spPr/>
      <dgm:t>
        <a:bodyPr/>
        <a:lstStyle/>
        <a:p>
          <a:r>
            <a:rPr lang="en-US" sz="1800"/>
            <a:t>How can we adapt systems dynamically to enable better user experiences?</a:t>
          </a:r>
          <a:br>
            <a:rPr lang="en-US" sz="1800"/>
          </a:br>
          <a:br>
            <a:rPr lang="en-US" sz="1800"/>
          </a:br>
          <a:endParaRPr lang="en-US" sz="1800"/>
        </a:p>
      </dgm:t>
    </dgm:pt>
    <dgm:pt modelId="{35827EEC-B0B9-42D7-AEB6-056FE641A5F1}" type="parTrans" cxnId="{345C838A-975A-472A-845E-A81786A18147}">
      <dgm:prSet/>
      <dgm:spPr/>
      <dgm:t>
        <a:bodyPr/>
        <a:lstStyle/>
        <a:p>
          <a:endParaRPr lang="en-US"/>
        </a:p>
      </dgm:t>
    </dgm:pt>
    <dgm:pt modelId="{28E49762-B1DE-4A08-A0FF-3C9809AC08C1}" type="sibTrans" cxnId="{345C838A-975A-472A-845E-A81786A1814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8E670BF-FF7B-4011-9314-F76D1BF962DB}" type="pres">
      <dgm:prSet presAssocID="{A5C4A765-9B85-42DF-B7CD-AE6AC94F745A}" presName="linearFlow" presStyleCnt="0">
        <dgm:presLayoutVars>
          <dgm:dir/>
          <dgm:animLvl val="lvl"/>
          <dgm:resizeHandles val="exact"/>
        </dgm:presLayoutVars>
      </dgm:prSet>
      <dgm:spPr/>
    </dgm:pt>
    <dgm:pt modelId="{067D8E4F-F632-4048-B807-50E4149D3BB6}" type="pres">
      <dgm:prSet presAssocID="{8DBBFF75-4C74-4CDC-9AD0-16F09D3BED3F}" presName="compositeNode" presStyleCnt="0"/>
      <dgm:spPr/>
    </dgm:pt>
    <dgm:pt modelId="{4C5AEDD3-05C9-46C5-8D53-FC33024D2ACA}" type="pres">
      <dgm:prSet presAssocID="{8DBBFF75-4C74-4CDC-9AD0-16F09D3BED3F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1BE0700-D113-40B2-AFE1-CDE591DD8FEA}" type="pres">
      <dgm:prSet presAssocID="{8DBBFF75-4C74-4CDC-9AD0-16F09D3BED3F}" presName="parSh" presStyleCnt="0"/>
      <dgm:spPr/>
    </dgm:pt>
    <dgm:pt modelId="{C4297D86-DE52-4283-BEB8-54B30A824C13}" type="pres">
      <dgm:prSet presAssocID="{8DBBFF75-4C74-4CDC-9AD0-16F09D3BED3F}" presName="lineNode" presStyleLbl="alignAccFollowNode1" presStyleIdx="0" presStyleCnt="9"/>
      <dgm:spPr/>
    </dgm:pt>
    <dgm:pt modelId="{B529A4FE-7280-4668-B4A2-1835AE1C5F20}" type="pres">
      <dgm:prSet presAssocID="{8DBBFF75-4C74-4CDC-9AD0-16F09D3BED3F}" presName="lineArrowNode" presStyleLbl="alignAccFollowNode1" presStyleIdx="1" presStyleCnt="9"/>
      <dgm:spPr/>
    </dgm:pt>
    <dgm:pt modelId="{FA0BDB78-7422-492B-AE32-B0F4D30DCB6E}" type="pres">
      <dgm:prSet presAssocID="{9D319F29-6166-42F1-AF9C-C0E2E0086D7F}" presName="sibTransNodeCircle" presStyleLbl="alignNode1" presStyleIdx="0" presStyleCnt="3">
        <dgm:presLayoutVars>
          <dgm:chMax val="0"/>
          <dgm:bulletEnabled/>
        </dgm:presLayoutVars>
      </dgm:prSet>
      <dgm:spPr/>
    </dgm:pt>
    <dgm:pt modelId="{D17D4C1E-4CC4-4407-85AD-5B879D83F1D6}" type="pres">
      <dgm:prSet presAssocID="{9D319F29-6166-42F1-AF9C-C0E2E0086D7F}" presName="spacerBetweenCircleAndCallout" presStyleCnt="0">
        <dgm:presLayoutVars/>
      </dgm:prSet>
      <dgm:spPr/>
    </dgm:pt>
    <dgm:pt modelId="{189BF8A6-2068-4C2A-82D2-078BB1C3B57A}" type="pres">
      <dgm:prSet presAssocID="{8DBBFF75-4C74-4CDC-9AD0-16F09D3BED3F}" presName="nodeText" presStyleLbl="alignAccFollowNode1" presStyleIdx="2" presStyleCnt="9">
        <dgm:presLayoutVars>
          <dgm:bulletEnabled val="1"/>
        </dgm:presLayoutVars>
      </dgm:prSet>
      <dgm:spPr/>
    </dgm:pt>
    <dgm:pt modelId="{7D36FD2A-F03B-43B1-A815-2C64431FA25E}" type="pres">
      <dgm:prSet presAssocID="{9D319F29-6166-42F1-AF9C-C0E2E0086D7F}" presName="sibTransComposite" presStyleCnt="0"/>
      <dgm:spPr/>
    </dgm:pt>
    <dgm:pt modelId="{4A252692-7F6C-49BE-8BE1-D8E5694FB83B}" type="pres">
      <dgm:prSet presAssocID="{FC83FED7-4D9C-4797-9DFD-F928161C371D}" presName="compositeNode" presStyleCnt="0"/>
      <dgm:spPr/>
    </dgm:pt>
    <dgm:pt modelId="{17173298-8B9C-4039-97A6-55FB6B907ADA}" type="pres">
      <dgm:prSet presAssocID="{FC83FED7-4D9C-4797-9DFD-F928161C371D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9778E85-733E-4DFA-B078-5C3EF5F57BBC}" type="pres">
      <dgm:prSet presAssocID="{FC83FED7-4D9C-4797-9DFD-F928161C371D}" presName="parSh" presStyleCnt="0"/>
      <dgm:spPr/>
    </dgm:pt>
    <dgm:pt modelId="{6D8E2595-6AF3-477B-96E8-12FA514E1A27}" type="pres">
      <dgm:prSet presAssocID="{FC83FED7-4D9C-4797-9DFD-F928161C371D}" presName="lineNode" presStyleLbl="alignAccFollowNode1" presStyleIdx="3" presStyleCnt="9"/>
      <dgm:spPr/>
    </dgm:pt>
    <dgm:pt modelId="{83B948D4-BD2A-42FA-945C-E677170C177F}" type="pres">
      <dgm:prSet presAssocID="{FC83FED7-4D9C-4797-9DFD-F928161C371D}" presName="lineArrowNode" presStyleLbl="alignAccFollowNode1" presStyleIdx="4" presStyleCnt="9"/>
      <dgm:spPr/>
    </dgm:pt>
    <dgm:pt modelId="{65238C37-FC88-4675-A3C4-A5C42063314D}" type="pres">
      <dgm:prSet presAssocID="{A0088117-B291-4D96-920C-01F1CBB2BE2F}" presName="sibTransNodeCircle" presStyleLbl="alignNode1" presStyleIdx="1" presStyleCnt="3">
        <dgm:presLayoutVars>
          <dgm:chMax val="0"/>
          <dgm:bulletEnabled/>
        </dgm:presLayoutVars>
      </dgm:prSet>
      <dgm:spPr/>
    </dgm:pt>
    <dgm:pt modelId="{AD5CEFA6-202E-4B16-936B-44D346AF814C}" type="pres">
      <dgm:prSet presAssocID="{A0088117-B291-4D96-920C-01F1CBB2BE2F}" presName="spacerBetweenCircleAndCallout" presStyleCnt="0">
        <dgm:presLayoutVars/>
      </dgm:prSet>
      <dgm:spPr/>
    </dgm:pt>
    <dgm:pt modelId="{0D53B803-FA23-42B4-AA76-38C2045DB27A}" type="pres">
      <dgm:prSet presAssocID="{FC83FED7-4D9C-4797-9DFD-F928161C371D}" presName="nodeText" presStyleLbl="alignAccFollowNode1" presStyleIdx="5" presStyleCnt="9">
        <dgm:presLayoutVars>
          <dgm:bulletEnabled val="1"/>
        </dgm:presLayoutVars>
      </dgm:prSet>
      <dgm:spPr/>
    </dgm:pt>
    <dgm:pt modelId="{5BB910F0-91AD-4A11-A27C-B46E9895DD26}" type="pres">
      <dgm:prSet presAssocID="{A0088117-B291-4D96-920C-01F1CBB2BE2F}" presName="sibTransComposite" presStyleCnt="0"/>
      <dgm:spPr/>
    </dgm:pt>
    <dgm:pt modelId="{964EF9C0-9004-4B4E-B36A-8689153534A9}" type="pres">
      <dgm:prSet presAssocID="{2333A897-639B-41C3-B917-C931C2FBD6D2}" presName="compositeNode" presStyleCnt="0"/>
      <dgm:spPr/>
    </dgm:pt>
    <dgm:pt modelId="{DF33E000-B485-46F6-BBD9-15ACC760781F}" type="pres">
      <dgm:prSet presAssocID="{2333A897-639B-41C3-B917-C931C2FBD6D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1B2CA75-0C1D-44E7-990F-364FDB37DB3B}" type="pres">
      <dgm:prSet presAssocID="{2333A897-639B-41C3-B917-C931C2FBD6D2}" presName="parSh" presStyleCnt="0"/>
      <dgm:spPr/>
    </dgm:pt>
    <dgm:pt modelId="{0C1AB721-DBD8-480F-88EB-22FFDE81E37C}" type="pres">
      <dgm:prSet presAssocID="{2333A897-639B-41C3-B917-C931C2FBD6D2}" presName="lineNode" presStyleLbl="alignAccFollowNode1" presStyleIdx="6" presStyleCnt="9"/>
      <dgm:spPr/>
    </dgm:pt>
    <dgm:pt modelId="{2AEA860E-731E-4929-9DC1-9E6A7E5EC926}" type="pres">
      <dgm:prSet presAssocID="{2333A897-639B-41C3-B917-C931C2FBD6D2}" presName="lineArrowNode" presStyleLbl="alignAccFollowNode1" presStyleIdx="7" presStyleCnt="9"/>
      <dgm:spPr/>
    </dgm:pt>
    <dgm:pt modelId="{948FB35E-4A26-4B2D-B218-B7C6F0A98E84}" type="pres">
      <dgm:prSet presAssocID="{28E49762-B1DE-4A08-A0FF-3C9809AC08C1}" presName="sibTransNodeCircle" presStyleLbl="alignNode1" presStyleIdx="2" presStyleCnt="3">
        <dgm:presLayoutVars>
          <dgm:chMax val="0"/>
          <dgm:bulletEnabled/>
        </dgm:presLayoutVars>
      </dgm:prSet>
      <dgm:spPr/>
    </dgm:pt>
    <dgm:pt modelId="{11D2E0AC-529D-4A1F-B2D7-79797ABEACC0}" type="pres">
      <dgm:prSet presAssocID="{28E49762-B1DE-4A08-A0FF-3C9809AC08C1}" presName="spacerBetweenCircleAndCallout" presStyleCnt="0">
        <dgm:presLayoutVars/>
      </dgm:prSet>
      <dgm:spPr/>
    </dgm:pt>
    <dgm:pt modelId="{4E9F06FD-435D-4BB6-902C-F6070B308298}" type="pres">
      <dgm:prSet presAssocID="{2333A897-639B-41C3-B917-C931C2FBD6D2}" presName="nodeText" presStyleLbl="alignAccFollowNode1" presStyleIdx="8" presStyleCnt="9">
        <dgm:presLayoutVars>
          <dgm:bulletEnabled val="1"/>
        </dgm:presLayoutVars>
      </dgm:prSet>
      <dgm:spPr/>
    </dgm:pt>
  </dgm:ptLst>
  <dgm:cxnLst>
    <dgm:cxn modelId="{57066D30-102D-4673-A085-B4D9893608F8}" type="presOf" srcId="{9D319F29-6166-42F1-AF9C-C0E2E0086D7F}" destId="{FA0BDB78-7422-492B-AE32-B0F4D30DCB6E}" srcOrd="0" destOrd="0" presId="urn:microsoft.com/office/officeart/2016/7/layout/LinearArrowProcessNumbered"/>
    <dgm:cxn modelId="{4DE3744E-B84E-4B68-9BA0-30B309477BBF}" type="presOf" srcId="{A5C4A765-9B85-42DF-B7CD-AE6AC94F745A}" destId="{E8E670BF-FF7B-4011-9314-F76D1BF962DB}" srcOrd="0" destOrd="0" presId="urn:microsoft.com/office/officeart/2016/7/layout/LinearArrowProcessNumbered"/>
    <dgm:cxn modelId="{5C53914F-E94E-4943-B20A-1823E83B7C73}" srcId="{A5C4A765-9B85-42DF-B7CD-AE6AC94F745A}" destId="{8DBBFF75-4C74-4CDC-9AD0-16F09D3BED3F}" srcOrd="0" destOrd="0" parTransId="{209F04DF-8DED-4D52-83B6-2BD8755A6621}" sibTransId="{9D319F29-6166-42F1-AF9C-C0E2E0086D7F}"/>
    <dgm:cxn modelId="{81C2A972-4F67-4306-8335-E73BA9227A2F}" srcId="{A5C4A765-9B85-42DF-B7CD-AE6AC94F745A}" destId="{FC83FED7-4D9C-4797-9DFD-F928161C371D}" srcOrd="1" destOrd="0" parTransId="{77E11AB0-4970-409C-A9E0-C38F7529A29E}" sibTransId="{A0088117-B291-4D96-920C-01F1CBB2BE2F}"/>
    <dgm:cxn modelId="{CDF92374-5611-444D-B96C-E47A1F7E4AD5}" type="presOf" srcId="{2333A897-639B-41C3-B917-C931C2FBD6D2}" destId="{4E9F06FD-435D-4BB6-902C-F6070B308298}" srcOrd="0" destOrd="0" presId="urn:microsoft.com/office/officeart/2016/7/layout/LinearArrowProcessNumbered"/>
    <dgm:cxn modelId="{29FF445A-BCB7-4AB3-84BD-BCFCFBF1FD8D}" type="presOf" srcId="{28E49762-B1DE-4A08-A0FF-3C9809AC08C1}" destId="{948FB35E-4A26-4B2D-B218-B7C6F0A98E84}" srcOrd="0" destOrd="0" presId="urn:microsoft.com/office/officeart/2016/7/layout/LinearArrowProcessNumbered"/>
    <dgm:cxn modelId="{A7265381-F408-43FE-AC8F-F9355472FF27}" type="presOf" srcId="{A0088117-B291-4D96-920C-01F1CBB2BE2F}" destId="{65238C37-FC88-4675-A3C4-A5C42063314D}" srcOrd="0" destOrd="0" presId="urn:microsoft.com/office/officeart/2016/7/layout/LinearArrowProcessNumbered"/>
    <dgm:cxn modelId="{EC354889-A7AB-40BB-965B-08AC3FF758E8}" type="presOf" srcId="{FC83FED7-4D9C-4797-9DFD-F928161C371D}" destId="{0D53B803-FA23-42B4-AA76-38C2045DB27A}" srcOrd="0" destOrd="0" presId="urn:microsoft.com/office/officeart/2016/7/layout/LinearArrowProcessNumbered"/>
    <dgm:cxn modelId="{345C838A-975A-472A-845E-A81786A18147}" srcId="{A5C4A765-9B85-42DF-B7CD-AE6AC94F745A}" destId="{2333A897-639B-41C3-B917-C931C2FBD6D2}" srcOrd="2" destOrd="0" parTransId="{35827EEC-B0B9-42D7-AEB6-056FE641A5F1}" sibTransId="{28E49762-B1DE-4A08-A0FF-3C9809AC08C1}"/>
    <dgm:cxn modelId="{7512E4B7-F67C-4D22-AEF2-918555CA08F6}" type="presOf" srcId="{8DBBFF75-4C74-4CDC-9AD0-16F09D3BED3F}" destId="{189BF8A6-2068-4C2A-82D2-078BB1C3B57A}" srcOrd="0" destOrd="0" presId="urn:microsoft.com/office/officeart/2016/7/layout/LinearArrowProcessNumbered"/>
    <dgm:cxn modelId="{877223F4-2D8B-4ADD-8620-7D79B1201C00}" type="presParOf" srcId="{E8E670BF-FF7B-4011-9314-F76D1BF962DB}" destId="{067D8E4F-F632-4048-B807-50E4149D3BB6}" srcOrd="0" destOrd="0" presId="urn:microsoft.com/office/officeart/2016/7/layout/LinearArrowProcessNumbered"/>
    <dgm:cxn modelId="{B1F05A62-5E3E-447A-9CCD-402506A4C653}" type="presParOf" srcId="{067D8E4F-F632-4048-B807-50E4149D3BB6}" destId="{4C5AEDD3-05C9-46C5-8D53-FC33024D2ACA}" srcOrd="0" destOrd="0" presId="urn:microsoft.com/office/officeart/2016/7/layout/LinearArrowProcessNumbered"/>
    <dgm:cxn modelId="{A0F2A4A7-1FAB-45CA-9135-40363FE358BE}" type="presParOf" srcId="{067D8E4F-F632-4048-B807-50E4149D3BB6}" destId="{31BE0700-D113-40B2-AFE1-CDE591DD8FEA}" srcOrd="1" destOrd="0" presId="urn:microsoft.com/office/officeart/2016/7/layout/LinearArrowProcessNumbered"/>
    <dgm:cxn modelId="{145BDA7A-63FA-422B-88C4-8FF5D08A7EA8}" type="presParOf" srcId="{31BE0700-D113-40B2-AFE1-CDE591DD8FEA}" destId="{C4297D86-DE52-4283-BEB8-54B30A824C13}" srcOrd="0" destOrd="0" presId="urn:microsoft.com/office/officeart/2016/7/layout/LinearArrowProcessNumbered"/>
    <dgm:cxn modelId="{8A737FAE-EF8E-45B9-90A1-4AAECE034D0A}" type="presParOf" srcId="{31BE0700-D113-40B2-AFE1-CDE591DD8FEA}" destId="{B529A4FE-7280-4668-B4A2-1835AE1C5F20}" srcOrd="1" destOrd="0" presId="urn:microsoft.com/office/officeart/2016/7/layout/LinearArrowProcessNumbered"/>
    <dgm:cxn modelId="{2F2182E3-BF6C-498E-9AD5-675001C194A7}" type="presParOf" srcId="{31BE0700-D113-40B2-AFE1-CDE591DD8FEA}" destId="{FA0BDB78-7422-492B-AE32-B0F4D30DCB6E}" srcOrd="2" destOrd="0" presId="urn:microsoft.com/office/officeart/2016/7/layout/LinearArrowProcessNumbered"/>
    <dgm:cxn modelId="{1D53B225-8DFB-480A-9DD4-1D2E4E57589D}" type="presParOf" srcId="{31BE0700-D113-40B2-AFE1-CDE591DD8FEA}" destId="{D17D4C1E-4CC4-4407-85AD-5B879D83F1D6}" srcOrd="3" destOrd="0" presId="urn:microsoft.com/office/officeart/2016/7/layout/LinearArrowProcessNumbered"/>
    <dgm:cxn modelId="{945DEFFD-705A-4D9B-B2C4-915858E1C331}" type="presParOf" srcId="{067D8E4F-F632-4048-B807-50E4149D3BB6}" destId="{189BF8A6-2068-4C2A-82D2-078BB1C3B57A}" srcOrd="2" destOrd="0" presId="urn:microsoft.com/office/officeart/2016/7/layout/LinearArrowProcessNumbered"/>
    <dgm:cxn modelId="{AC2F282F-2ABB-4170-9A3F-8E195C5C0A9A}" type="presParOf" srcId="{E8E670BF-FF7B-4011-9314-F76D1BF962DB}" destId="{7D36FD2A-F03B-43B1-A815-2C64431FA25E}" srcOrd="1" destOrd="0" presId="urn:microsoft.com/office/officeart/2016/7/layout/LinearArrowProcessNumbered"/>
    <dgm:cxn modelId="{ADA816C9-D0E7-4723-89CC-22621519136A}" type="presParOf" srcId="{E8E670BF-FF7B-4011-9314-F76D1BF962DB}" destId="{4A252692-7F6C-49BE-8BE1-D8E5694FB83B}" srcOrd="2" destOrd="0" presId="urn:microsoft.com/office/officeart/2016/7/layout/LinearArrowProcessNumbered"/>
    <dgm:cxn modelId="{1289D79C-48E7-4DC6-B4A9-8123FD1C4512}" type="presParOf" srcId="{4A252692-7F6C-49BE-8BE1-D8E5694FB83B}" destId="{17173298-8B9C-4039-97A6-55FB6B907ADA}" srcOrd="0" destOrd="0" presId="urn:microsoft.com/office/officeart/2016/7/layout/LinearArrowProcessNumbered"/>
    <dgm:cxn modelId="{7897E493-A550-403A-8999-BFD092F70C03}" type="presParOf" srcId="{4A252692-7F6C-49BE-8BE1-D8E5694FB83B}" destId="{49778E85-733E-4DFA-B078-5C3EF5F57BBC}" srcOrd="1" destOrd="0" presId="urn:microsoft.com/office/officeart/2016/7/layout/LinearArrowProcessNumbered"/>
    <dgm:cxn modelId="{9DA03B14-BEFC-4D60-9BA5-C4DBE5CA3603}" type="presParOf" srcId="{49778E85-733E-4DFA-B078-5C3EF5F57BBC}" destId="{6D8E2595-6AF3-477B-96E8-12FA514E1A27}" srcOrd="0" destOrd="0" presId="urn:microsoft.com/office/officeart/2016/7/layout/LinearArrowProcessNumbered"/>
    <dgm:cxn modelId="{E1F7BFE6-2D94-4E8B-863B-DDEB3A69165B}" type="presParOf" srcId="{49778E85-733E-4DFA-B078-5C3EF5F57BBC}" destId="{83B948D4-BD2A-42FA-945C-E677170C177F}" srcOrd="1" destOrd="0" presId="urn:microsoft.com/office/officeart/2016/7/layout/LinearArrowProcessNumbered"/>
    <dgm:cxn modelId="{115B6DEF-1664-49D0-BD2F-3D7AA9A135A3}" type="presParOf" srcId="{49778E85-733E-4DFA-B078-5C3EF5F57BBC}" destId="{65238C37-FC88-4675-A3C4-A5C42063314D}" srcOrd="2" destOrd="0" presId="urn:microsoft.com/office/officeart/2016/7/layout/LinearArrowProcessNumbered"/>
    <dgm:cxn modelId="{E348CF72-FA8E-4D81-BCC6-FAAE00E53600}" type="presParOf" srcId="{49778E85-733E-4DFA-B078-5C3EF5F57BBC}" destId="{AD5CEFA6-202E-4B16-936B-44D346AF814C}" srcOrd="3" destOrd="0" presId="urn:microsoft.com/office/officeart/2016/7/layout/LinearArrowProcessNumbered"/>
    <dgm:cxn modelId="{E6E19C5E-9E3C-4CEA-A4E6-6C082F9DACEA}" type="presParOf" srcId="{4A252692-7F6C-49BE-8BE1-D8E5694FB83B}" destId="{0D53B803-FA23-42B4-AA76-38C2045DB27A}" srcOrd="2" destOrd="0" presId="urn:microsoft.com/office/officeart/2016/7/layout/LinearArrowProcessNumbered"/>
    <dgm:cxn modelId="{6C912E12-D2C0-4EE0-9E04-F8307A64CF8E}" type="presParOf" srcId="{E8E670BF-FF7B-4011-9314-F76D1BF962DB}" destId="{5BB910F0-91AD-4A11-A27C-B46E9895DD26}" srcOrd="3" destOrd="0" presId="urn:microsoft.com/office/officeart/2016/7/layout/LinearArrowProcessNumbered"/>
    <dgm:cxn modelId="{46DCE106-53EB-451E-8E67-E2787B87BBE1}" type="presParOf" srcId="{E8E670BF-FF7B-4011-9314-F76D1BF962DB}" destId="{964EF9C0-9004-4B4E-B36A-8689153534A9}" srcOrd="4" destOrd="0" presId="urn:microsoft.com/office/officeart/2016/7/layout/LinearArrowProcessNumbered"/>
    <dgm:cxn modelId="{A9F48E8A-B217-4C04-922F-1F8036BD66C0}" type="presParOf" srcId="{964EF9C0-9004-4B4E-B36A-8689153534A9}" destId="{DF33E000-B485-46F6-BBD9-15ACC760781F}" srcOrd="0" destOrd="0" presId="urn:microsoft.com/office/officeart/2016/7/layout/LinearArrowProcessNumbered"/>
    <dgm:cxn modelId="{E6A84E09-AF54-4812-9A6B-822D606DE781}" type="presParOf" srcId="{964EF9C0-9004-4B4E-B36A-8689153534A9}" destId="{11B2CA75-0C1D-44E7-990F-364FDB37DB3B}" srcOrd="1" destOrd="0" presId="urn:microsoft.com/office/officeart/2016/7/layout/LinearArrowProcessNumbered"/>
    <dgm:cxn modelId="{7BD5BF15-60B9-4B53-9A67-A45A7D7B18E0}" type="presParOf" srcId="{11B2CA75-0C1D-44E7-990F-364FDB37DB3B}" destId="{0C1AB721-DBD8-480F-88EB-22FFDE81E37C}" srcOrd="0" destOrd="0" presId="urn:microsoft.com/office/officeart/2016/7/layout/LinearArrowProcessNumbered"/>
    <dgm:cxn modelId="{AAD93296-4D17-44ED-B3D7-EEF44DF03ADB}" type="presParOf" srcId="{11B2CA75-0C1D-44E7-990F-364FDB37DB3B}" destId="{2AEA860E-731E-4929-9DC1-9E6A7E5EC926}" srcOrd="1" destOrd="0" presId="urn:microsoft.com/office/officeart/2016/7/layout/LinearArrowProcessNumbered"/>
    <dgm:cxn modelId="{189D4C58-ACAB-4191-BB89-06142DEA1E40}" type="presParOf" srcId="{11B2CA75-0C1D-44E7-990F-364FDB37DB3B}" destId="{948FB35E-4A26-4B2D-B218-B7C6F0A98E84}" srcOrd="2" destOrd="0" presId="urn:microsoft.com/office/officeart/2016/7/layout/LinearArrowProcessNumbered"/>
    <dgm:cxn modelId="{4DB50CF3-6D71-406D-B10D-C6960010E59C}" type="presParOf" srcId="{11B2CA75-0C1D-44E7-990F-364FDB37DB3B}" destId="{11D2E0AC-529D-4A1F-B2D7-79797ABEACC0}" srcOrd="3" destOrd="0" presId="urn:microsoft.com/office/officeart/2016/7/layout/LinearArrowProcessNumbered"/>
    <dgm:cxn modelId="{8CD677D3-6C50-44CE-9BCA-DCFA6F336FFB}" type="presParOf" srcId="{964EF9C0-9004-4B4E-B36A-8689153534A9}" destId="{4E9F06FD-435D-4BB6-902C-F6070B308298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CB131E-77DE-4B5F-94C8-291E25DE6C4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B8827C59-1D8E-4880-9F36-AFAC825B2671}">
      <dgm:prSet custT="1"/>
      <dgm:spPr/>
      <dgm:t>
        <a:bodyPr/>
        <a:lstStyle/>
        <a:p>
          <a:r>
            <a:rPr lang="id-ID" sz="2400"/>
            <a:t>K-Nearest Neighboor</a:t>
          </a:r>
          <a:endParaRPr lang="en-US" sz="2400"/>
        </a:p>
      </dgm:t>
    </dgm:pt>
    <dgm:pt modelId="{AD3A454B-7316-4559-B930-91022B8B880C}" type="parTrans" cxnId="{587D3BD3-54B8-40F1-8D5D-699C3FEA7DAD}">
      <dgm:prSet/>
      <dgm:spPr/>
      <dgm:t>
        <a:bodyPr/>
        <a:lstStyle/>
        <a:p>
          <a:endParaRPr lang="en-US"/>
        </a:p>
      </dgm:t>
    </dgm:pt>
    <dgm:pt modelId="{BF73E92B-48A3-495D-83C8-E2D31FEE6ACC}" type="sibTrans" cxnId="{587D3BD3-54B8-40F1-8D5D-699C3FEA7DA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9A78FAF-D455-4DA0-B222-DEC0A987EAC7}">
      <dgm:prSet custT="1"/>
      <dgm:spPr/>
      <dgm:t>
        <a:bodyPr/>
        <a:lstStyle/>
        <a:p>
          <a:r>
            <a:rPr lang="id-ID" sz="2400"/>
            <a:t>Decision Tree</a:t>
          </a:r>
          <a:endParaRPr lang="en-US" sz="2400"/>
        </a:p>
      </dgm:t>
    </dgm:pt>
    <dgm:pt modelId="{8A88E3F4-ACC1-4512-8EC0-D26579B167B6}" type="parTrans" cxnId="{FB235098-093C-4287-A80F-77E51631D5C1}">
      <dgm:prSet/>
      <dgm:spPr/>
      <dgm:t>
        <a:bodyPr/>
        <a:lstStyle/>
        <a:p>
          <a:endParaRPr lang="en-US"/>
        </a:p>
      </dgm:t>
    </dgm:pt>
    <dgm:pt modelId="{D5539B97-4809-4ACA-AD09-C28BF3516254}" type="sibTrans" cxnId="{FB235098-093C-4287-A80F-77E51631D5C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3652B9D-EE5B-42A7-89F1-3E55CA1881FC}">
      <dgm:prSet custT="1"/>
      <dgm:spPr/>
      <dgm:t>
        <a:bodyPr/>
        <a:lstStyle/>
        <a:p>
          <a:r>
            <a:rPr lang="id-ID" sz="2000" dirty="0" err="1"/>
            <a:t>Support</a:t>
          </a:r>
          <a:r>
            <a:rPr lang="id-ID" sz="2000" dirty="0"/>
            <a:t> </a:t>
          </a:r>
          <a:r>
            <a:rPr lang="id-ID" sz="2000" dirty="0" err="1"/>
            <a:t>Vector</a:t>
          </a:r>
          <a:r>
            <a:rPr lang="id-ID" sz="2000" dirty="0"/>
            <a:t> </a:t>
          </a:r>
          <a:r>
            <a:rPr lang="id-ID" sz="2000" dirty="0" err="1"/>
            <a:t>Machine</a:t>
          </a:r>
          <a:r>
            <a:rPr lang="id-ID" sz="2000" dirty="0"/>
            <a:t> (SVM)</a:t>
          </a:r>
          <a:endParaRPr lang="en-US" sz="2000" dirty="0"/>
        </a:p>
      </dgm:t>
    </dgm:pt>
    <dgm:pt modelId="{372A62B3-2166-4DB3-ABE2-9FC82F977751}" type="parTrans" cxnId="{3DDF00FA-D62B-4584-AE92-16C4FCDFC7BA}">
      <dgm:prSet/>
      <dgm:spPr/>
      <dgm:t>
        <a:bodyPr/>
        <a:lstStyle/>
        <a:p>
          <a:endParaRPr lang="en-US"/>
        </a:p>
      </dgm:t>
    </dgm:pt>
    <dgm:pt modelId="{3378B0E0-24E1-41C2-9C62-52A8337ADC75}" type="sibTrans" cxnId="{3DDF00FA-D62B-4584-AE92-16C4FCDFC7B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C5A52904-7682-4FA9-8B5B-01D1DFB5EA0B}">
      <dgm:prSet custT="1"/>
      <dgm:spPr/>
      <dgm:t>
        <a:bodyPr/>
        <a:lstStyle/>
        <a:p>
          <a:r>
            <a:rPr lang="id-ID" sz="2000"/>
            <a:t>Bayesian Learning includes Naive Bayes</a:t>
          </a:r>
          <a:endParaRPr lang="en-US" sz="2000"/>
        </a:p>
      </dgm:t>
    </dgm:pt>
    <dgm:pt modelId="{2A885581-1BBA-4294-8E7C-BF19C2EF3DE6}" type="parTrans" cxnId="{2E9B06FC-4C23-40EB-8FCE-5A833C6F9E18}">
      <dgm:prSet/>
      <dgm:spPr/>
      <dgm:t>
        <a:bodyPr/>
        <a:lstStyle/>
        <a:p>
          <a:endParaRPr lang="en-US"/>
        </a:p>
      </dgm:t>
    </dgm:pt>
    <dgm:pt modelId="{FF5CEC38-8DAB-4167-834E-A0A10B792DF7}" type="sibTrans" cxnId="{2E9B06FC-4C23-40EB-8FCE-5A833C6F9E18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FDBE546-6C3B-4CC3-9273-A651679D864B}" type="pres">
      <dgm:prSet presAssocID="{00CB131E-77DE-4B5F-94C8-291E25DE6C4A}" presName="Name0" presStyleCnt="0">
        <dgm:presLayoutVars>
          <dgm:animLvl val="lvl"/>
          <dgm:resizeHandles val="exact"/>
        </dgm:presLayoutVars>
      </dgm:prSet>
      <dgm:spPr/>
    </dgm:pt>
    <dgm:pt modelId="{576D14B7-03B6-4B9D-842F-9E59026A6D4A}" type="pres">
      <dgm:prSet presAssocID="{B8827C59-1D8E-4880-9F36-AFAC825B2671}" presName="compositeNode" presStyleCnt="0">
        <dgm:presLayoutVars>
          <dgm:bulletEnabled val="1"/>
        </dgm:presLayoutVars>
      </dgm:prSet>
      <dgm:spPr/>
    </dgm:pt>
    <dgm:pt modelId="{9F6F84FF-F1F3-4588-9C05-D3DB8D6666C0}" type="pres">
      <dgm:prSet presAssocID="{B8827C59-1D8E-4880-9F36-AFAC825B2671}" presName="bgRect" presStyleLbl="bgAccFollowNode1" presStyleIdx="0" presStyleCnt="4"/>
      <dgm:spPr/>
    </dgm:pt>
    <dgm:pt modelId="{E80D3C93-430B-4F4E-BB99-D08C90C34FC3}" type="pres">
      <dgm:prSet presAssocID="{BF73E92B-48A3-495D-83C8-E2D31FEE6ACC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63B66CBC-0AA6-431A-9D81-248FDE4B65C0}" type="pres">
      <dgm:prSet presAssocID="{B8827C59-1D8E-4880-9F36-AFAC825B2671}" presName="bottomLine" presStyleLbl="alignNode1" presStyleIdx="1" presStyleCnt="8">
        <dgm:presLayoutVars/>
      </dgm:prSet>
      <dgm:spPr/>
    </dgm:pt>
    <dgm:pt modelId="{19B87662-27E5-409B-9CAA-DA0712DB3775}" type="pres">
      <dgm:prSet presAssocID="{B8827C59-1D8E-4880-9F36-AFAC825B2671}" presName="nodeText" presStyleLbl="bgAccFollowNode1" presStyleIdx="0" presStyleCnt="4">
        <dgm:presLayoutVars>
          <dgm:bulletEnabled val="1"/>
        </dgm:presLayoutVars>
      </dgm:prSet>
      <dgm:spPr/>
    </dgm:pt>
    <dgm:pt modelId="{5C7EE5F3-E338-4577-B838-3838BB1F8373}" type="pres">
      <dgm:prSet presAssocID="{BF73E92B-48A3-495D-83C8-E2D31FEE6ACC}" presName="sibTrans" presStyleCnt="0"/>
      <dgm:spPr/>
    </dgm:pt>
    <dgm:pt modelId="{BFDCB4CA-EBBD-4298-AE1D-2C2F19DCCEA9}" type="pres">
      <dgm:prSet presAssocID="{69A78FAF-D455-4DA0-B222-DEC0A987EAC7}" presName="compositeNode" presStyleCnt="0">
        <dgm:presLayoutVars>
          <dgm:bulletEnabled val="1"/>
        </dgm:presLayoutVars>
      </dgm:prSet>
      <dgm:spPr/>
    </dgm:pt>
    <dgm:pt modelId="{9FA3D187-F03C-4D0D-A207-86DC0816F21F}" type="pres">
      <dgm:prSet presAssocID="{69A78FAF-D455-4DA0-B222-DEC0A987EAC7}" presName="bgRect" presStyleLbl="bgAccFollowNode1" presStyleIdx="1" presStyleCnt="4"/>
      <dgm:spPr/>
    </dgm:pt>
    <dgm:pt modelId="{5DF555BD-5788-4D21-BD4D-1FA3E2E9D648}" type="pres">
      <dgm:prSet presAssocID="{D5539B97-4809-4ACA-AD09-C28BF3516254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1A3BB7CC-261E-467B-99D0-5C91C2C0D3B6}" type="pres">
      <dgm:prSet presAssocID="{69A78FAF-D455-4DA0-B222-DEC0A987EAC7}" presName="bottomLine" presStyleLbl="alignNode1" presStyleIdx="3" presStyleCnt="8">
        <dgm:presLayoutVars/>
      </dgm:prSet>
      <dgm:spPr/>
    </dgm:pt>
    <dgm:pt modelId="{EC3A3D97-5D6F-43B6-988A-3FEA6C2017FC}" type="pres">
      <dgm:prSet presAssocID="{69A78FAF-D455-4DA0-B222-DEC0A987EAC7}" presName="nodeText" presStyleLbl="bgAccFollowNode1" presStyleIdx="1" presStyleCnt="4">
        <dgm:presLayoutVars>
          <dgm:bulletEnabled val="1"/>
        </dgm:presLayoutVars>
      </dgm:prSet>
      <dgm:spPr/>
    </dgm:pt>
    <dgm:pt modelId="{9F0DEFC7-23F2-4571-A139-A74ECA44C6AA}" type="pres">
      <dgm:prSet presAssocID="{D5539B97-4809-4ACA-AD09-C28BF3516254}" presName="sibTrans" presStyleCnt="0"/>
      <dgm:spPr/>
    </dgm:pt>
    <dgm:pt modelId="{F5D93203-E595-4FA0-BCBD-E3A7BF48FD24}" type="pres">
      <dgm:prSet presAssocID="{F3652B9D-EE5B-42A7-89F1-3E55CA1881FC}" presName="compositeNode" presStyleCnt="0">
        <dgm:presLayoutVars>
          <dgm:bulletEnabled val="1"/>
        </dgm:presLayoutVars>
      </dgm:prSet>
      <dgm:spPr/>
    </dgm:pt>
    <dgm:pt modelId="{0D530237-3E94-4EA5-A788-C7D3EE18D65E}" type="pres">
      <dgm:prSet presAssocID="{F3652B9D-EE5B-42A7-89F1-3E55CA1881FC}" presName="bgRect" presStyleLbl="bgAccFollowNode1" presStyleIdx="2" presStyleCnt="4"/>
      <dgm:spPr/>
    </dgm:pt>
    <dgm:pt modelId="{AFD9DB29-6415-4806-8C8A-D8F958A2B174}" type="pres">
      <dgm:prSet presAssocID="{3378B0E0-24E1-41C2-9C62-52A8337ADC7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AF48A6F7-B916-4BFD-92D8-E06D82BFE56E}" type="pres">
      <dgm:prSet presAssocID="{F3652B9D-EE5B-42A7-89F1-3E55CA1881FC}" presName="bottomLine" presStyleLbl="alignNode1" presStyleIdx="5" presStyleCnt="8">
        <dgm:presLayoutVars/>
      </dgm:prSet>
      <dgm:spPr/>
    </dgm:pt>
    <dgm:pt modelId="{A03EB3D5-7EA1-4197-8C30-33B986CC7A52}" type="pres">
      <dgm:prSet presAssocID="{F3652B9D-EE5B-42A7-89F1-3E55CA1881FC}" presName="nodeText" presStyleLbl="bgAccFollowNode1" presStyleIdx="2" presStyleCnt="4">
        <dgm:presLayoutVars>
          <dgm:bulletEnabled val="1"/>
        </dgm:presLayoutVars>
      </dgm:prSet>
      <dgm:spPr/>
    </dgm:pt>
    <dgm:pt modelId="{E4FF55CB-A633-4685-97DF-D7FA112E22F2}" type="pres">
      <dgm:prSet presAssocID="{3378B0E0-24E1-41C2-9C62-52A8337ADC75}" presName="sibTrans" presStyleCnt="0"/>
      <dgm:spPr/>
    </dgm:pt>
    <dgm:pt modelId="{4EDD2B20-0D0E-4BAD-914C-4E13A60443E1}" type="pres">
      <dgm:prSet presAssocID="{C5A52904-7682-4FA9-8B5B-01D1DFB5EA0B}" presName="compositeNode" presStyleCnt="0">
        <dgm:presLayoutVars>
          <dgm:bulletEnabled val="1"/>
        </dgm:presLayoutVars>
      </dgm:prSet>
      <dgm:spPr/>
    </dgm:pt>
    <dgm:pt modelId="{C2DFE1B5-F84B-462F-AFBA-49ED24748DF9}" type="pres">
      <dgm:prSet presAssocID="{C5A52904-7682-4FA9-8B5B-01D1DFB5EA0B}" presName="bgRect" presStyleLbl="bgAccFollowNode1" presStyleIdx="3" presStyleCnt="4"/>
      <dgm:spPr/>
    </dgm:pt>
    <dgm:pt modelId="{838AC8A2-DD70-4367-91C7-C6D430A1E6B0}" type="pres">
      <dgm:prSet presAssocID="{FF5CEC38-8DAB-4167-834E-A0A10B792DF7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7D6E0C4B-7A08-4174-BBEA-E3A8A98CA665}" type="pres">
      <dgm:prSet presAssocID="{C5A52904-7682-4FA9-8B5B-01D1DFB5EA0B}" presName="bottomLine" presStyleLbl="alignNode1" presStyleIdx="7" presStyleCnt="8">
        <dgm:presLayoutVars/>
      </dgm:prSet>
      <dgm:spPr/>
    </dgm:pt>
    <dgm:pt modelId="{D2A191D5-4C53-498B-92D1-79CC13F9B36F}" type="pres">
      <dgm:prSet presAssocID="{C5A52904-7682-4FA9-8B5B-01D1DFB5EA0B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1866BC06-8A23-44B4-B036-3AC50ECCFB1C}" type="presOf" srcId="{B8827C59-1D8E-4880-9F36-AFAC825B2671}" destId="{9F6F84FF-F1F3-4588-9C05-D3DB8D6666C0}" srcOrd="0" destOrd="0" presId="urn:microsoft.com/office/officeart/2016/7/layout/BasicLinearProcessNumbered"/>
    <dgm:cxn modelId="{616E6624-2284-476C-83B3-19D4B4586081}" type="presOf" srcId="{BF73E92B-48A3-495D-83C8-E2D31FEE6ACC}" destId="{E80D3C93-430B-4F4E-BB99-D08C90C34FC3}" srcOrd="0" destOrd="0" presId="urn:microsoft.com/office/officeart/2016/7/layout/BasicLinearProcessNumbered"/>
    <dgm:cxn modelId="{7BF87830-5FD5-49C4-A1EA-5F633DCE2C05}" type="presOf" srcId="{C5A52904-7682-4FA9-8B5B-01D1DFB5EA0B}" destId="{C2DFE1B5-F84B-462F-AFBA-49ED24748DF9}" srcOrd="0" destOrd="0" presId="urn:microsoft.com/office/officeart/2016/7/layout/BasicLinearProcessNumbered"/>
    <dgm:cxn modelId="{91A55E3C-5F39-44E3-9B17-E59DFFE4398A}" type="presOf" srcId="{B8827C59-1D8E-4880-9F36-AFAC825B2671}" destId="{19B87662-27E5-409B-9CAA-DA0712DB3775}" srcOrd="1" destOrd="0" presId="urn:microsoft.com/office/officeart/2016/7/layout/BasicLinearProcessNumbered"/>
    <dgm:cxn modelId="{FDACC83F-4F7C-4384-948F-68CCD8A2E586}" type="presOf" srcId="{FF5CEC38-8DAB-4167-834E-A0A10B792DF7}" destId="{838AC8A2-DD70-4367-91C7-C6D430A1E6B0}" srcOrd="0" destOrd="0" presId="urn:microsoft.com/office/officeart/2016/7/layout/BasicLinearProcessNumbered"/>
    <dgm:cxn modelId="{AE9B616B-A5F8-4F5D-8D59-7340FCE342C6}" type="presOf" srcId="{F3652B9D-EE5B-42A7-89F1-3E55CA1881FC}" destId="{A03EB3D5-7EA1-4197-8C30-33B986CC7A52}" srcOrd="1" destOrd="0" presId="urn:microsoft.com/office/officeart/2016/7/layout/BasicLinearProcessNumbered"/>
    <dgm:cxn modelId="{E033AD51-4B3D-4F38-9C2E-89CBDBB68564}" type="presOf" srcId="{F3652B9D-EE5B-42A7-89F1-3E55CA1881FC}" destId="{0D530237-3E94-4EA5-A788-C7D3EE18D65E}" srcOrd="0" destOrd="0" presId="urn:microsoft.com/office/officeart/2016/7/layout/BasicLinearProcessNumbered"/>
    <dgm:cxn modelId="{A4F25C53-74D0-4BD4-897A-230F92CD7A34}" type="presOf" srcId="{C5A52904-7682-4FA9-8B5B-01D1DFB5EA0B}" destId="{D2A191D5-4C53-498B-92D1-79CC13F9B36F}" srcOrd="1" destOrd="0" presId="urn:microsoft.com/office/officeart/2016/7/layout/BasicLinearProcessNumbered"/>
    <dgm:cxn modelId="{17855778-67C0-44F6-8377-921DF51C212E}" type="presOf" srcId="{00CB131E-77DE-4B5F-94C8-291E25DE6C4A}" destId="{5FDBE546-6C3B-4CC3-9273-A651679D864B}" srcOrd="0" destOrd="0" presId="urn:microsoft.com/office/officeart/2016/7/layout/BasicLinearProcessNumbered"/>
    <dgm:cxn modelId="{FB235098-093C-4287-A80F-77E51631D5C1}" srcId="{00CB131E-77DE-4B5F-94C8-291E25DE6C4A}" destId="{69A78FAF-D455-4DA0-B222-DEC0A987EAC7}" srcOrd="1" destOrd="0" parTransId="{8A88E3F4-ACC1-4512-8EC0-D26579B167B6}" sibTransId="{D5539B97-4809-4ACA-AD09-C28BF3516254}"/>
    <dgm:cxn modelId="{AE210DC1-C071-47A5-BCAE-D6CD072318C4}" type="presOf" srcId="{D5539B97-4809-4ACA-AD09-C28BF3516254}" destId="{5DF555BD-5788-4D21-BD4D-1FA3E2E9D648}" srcOrd="0" destOrd="0" presId="urn:microsoft.com/office/officeart/2016/7/layout/BasicLinearProcessNumbered"/>
    <dgm:cxn modelId="{AAF1CFC5-7842-4F23-9C2D-8975E633E10D}" type="presOf" srcId="{69A78FAF-D455-4DA0-B222-DEC0A987EAC7}" destId="{EC3A3D97-5D6F-43B6-988A-3FEA6C2017FC}" srcOrd="1" destOrd="0" presId="urn:microsoft.com/office/officeart/2016/7/layout/BasicLinearProcessNumbered"/>
    <dgm:cxn modelId="{587D3BD3-54B8-40F1-8D5D-699C3FEA7DAD}" srcId="{00CB131E-77DE-4B5F-94C8-291E25DE6C4A}" destId="{B8827C59-1D8E-4880-9F36-AFAC825B2671}" srcOrd="0" destOrd="0" parTransId="{AD3A454B-7316-4559-B930-91022B8B880C}" sibTransId="{BF73E92B-48A3-495D-83C8-E2D31FEE6ACC}"/>
    <dgm:cxn modelId="{399269E1-416E-49E8-B987-AD451F9BF1D0}" type="presOf" srcId="{69A78FAF-D455-4DA0-B222-DEC0A987EAC7}" destId="{9FA3D187-F03C-4D0D-A207-86DC0816F21F}" srcOrd="0" destOrd="0" presId="urn:microsoft.com/office/officeart/2016/7/layout/BasicLinearProcessNumbered"/>
    <dgm:cxn modelId="{0AB4CAF1-7498-4378-BE7E-6A2AB7289601}" type="presOf" srcId="{3378B0E0-24E1-41C2-9C62-52A8337ADC75}" destId="{AFD9DB29-6415-4806-8C8A-D8F958A2B174}" srcOrd="0" destOrd="0" presId="urn:microsoft.com/office/officeart/2016/7/layout/BasicLinearProcessNumbered"/>
    <dgm:cxn modelId="{3DDF00FA-D62B-4584-AE92-16C4FCDFC7BA}" srcId="{00CB131E-77DE-4B5F-94C8-291E25DE6C4A}" destId="{F3652B9D-EE5B-42A7-89F1-3E55CA1881FC}" srcOrd="2" destOrd="0" parTransId="{372A62B3-2166-4DB3-ABE2-9FC82F977751}" sibTransId="{3378B0E0-24E1-41C2-9C62-52A8337ADC75}"/>
    <dgm:cxn modelId="{2E9B06FC-4C23-40EB-8FCE-5A833C6F9E18}" srcId="{00CB131E-77DE-4B5F-94C8-291E25DE6C4A}" destId="{C5A52904-7682-4FA9-8B5B-01D1DFB5EA0B}" srcOrd="3" destOrd="0" parTransId="{2A885581-1BBA-4294-8E7C-BF19C2EF3DE6}" sibTransId="{FF5CEC38-8DAB-4167-834E-A0A10B792DF7}"/>
    <dgm:cxn modelId="{58DD82F6-6379-48DA-A0AC-BE7F48651495}" type="presParOf" srcId="{5FDBE546-6C3B-4CC3-9273-A651679D864B}" destId="{576D14B7-03B6-4B9D-842F-9E59026A6D4A}" srcOrd="0" destOrd="0" presId="urn:microsoft.com/office/officeart/2016/7/layout/BasicLinearProcessNumbered"/>
    <dgm:cxn modelId="{BDB817E4-4C2D-4F2B-B043-357E65E39656}" type="presParOf" srcId="{576D14B7-03B6-4B9D-842F-9E59026A6D4A}" destId="{9F6F84FF-F1F3-4588-9C05-D3DB8D6666C0}" srcOrd="0" destOrd="0" presId="urn:microsoft.com/office/officeart/2016/7/layout/BasicLinearProcessNumbered"/>
    <dgm:cxn modelId="{E0AF6707-2EEA-41F8-B14E-DEF9F30EFDE3}" type="presParOf" srcId="{576D14B7-03B6-4B9D-842F-9E59026A6D4A}" destId="{E80D3C93-430B-4F4E-BB99-D08C90C34FC3}" srcOrd="1" destOrd="0" presId="urn:microsoft.com/office/officeart/2016/7/layout/BasicLinearProcessNumbered"/>
    <dgm:cxn modelId="{A697B41F-50EC-431A-91C6-A0C5CA498A26}" type="presParOf" srcId="{576D14B7-03B6-4B9D-842F-9E59026A6D4A}" destId="{63B66CBC-0AA6-431A-9D81-248FDE4B65C0}" srcOrd="2" destOrd="0" presId="urn:microsoft.com/office/officeart/2016/7/layout/BasicLinearProcessNumbered"/>
    <dgm:cxn modelId="{6CC937C5-69C6-46D3-AF31-8CC82D9BEB05}" type="presParOf" srcId="{576D14B7-03B6-4B9D-842F-9E59026A6D4A}" destId="{19B87662-27E5-409B-9CAA-DA0712DB3775}" srcOrd="3" destOrd="0" presId="urn:microsoft.com/office/officeart/2016/7/layout/BasicLinearProcessNumbered"/>
    <dgm:cxn modelId="{D0F5EF15-F74C-4423-846C-03B885F13716}" type="presParOf" srcId="{5FDBE546-6C3B-4CC3-9273-A651679D864B}" destId="{5C7EE5F3-E338-4577-B838-3838BB1F8373}" srcOrd="1" destOrd="0" presId="urn:microsoft.com/office/officeart/2016/7/layout/BasicLinearProcessNumbered"/>
    <dgm:cxn modelId="{AF0E4CE9-41FC-429C-8164-84DECA843A21}" type="presParOf" srcId="{5FDBE546-6C3B-4CC3-9273-A651679D864B}" destId="{BFDCB4CA-EBBD-4298-AE1D-2C2F19DCCEA9}" srcOrd="2" destOrd="0" presId="urn:microsoft.com/office/officeart/2016/7/layout/BasicLinearProcessNumbered"/>
    <dgm:cxn modelId="{BEE515CA-E128-4927-8EF1-D18223494862}" type="presParOf" srcId="{BFDCB4CA-EBBD-4298-AE1D-2C2F19DCCEA9}" destId="{9FA3D187-F03C-4D0D-A207-86DC0816F21F}" srcOrd="0" destOrd="0" presId="urn:microsoft.com/office/officeart/2016/7/layout/BasicLinearProcessNumbered"/>
    <dgm:cxn modelId="{E528BD87-F3B4-4E57-997A-B09B539B8FBD}" type="presParOf" srcId="{BFDCB4CA-EBBD-4298-AE1D-2C2F19DCCEA9}" destId="{5DF555BD-5788-4D21-BD4D-1FA3E2E9D648}" srcOrd="1" destOrd="0" presId="urn:microsoft.com/office/officeart/2016/7/layout/BasicLinearProcessNumbered"/>
    <dgm:cxn modelId="{5D771ADE-E0E9-47D8-A59B-9AB947646075}" type="presParOf" srcId="{BFDCB4CA-EBBD-4298-AE1D-2C2F19DCCEA9}" destId="{1A3BB7CC-261E-467B-99D0-5C91C2C0D3B6}" srcOrd="2" destOrd="0" presId="urn:microsoft.com/office/officeart/2016/7/layout/BasicLinearProcessNumbered"/>
    <dgm:cxn modelId="{7DF071D2-DF48-452D-B2AF-0A9ADD3E88F7}" type="presParOf" srcId="{BFDCB4CA-EBBD-4298-AE1D-2C2F19DCCEA9}" destId="{EC3A3D97-5D6F-43B6-988A-3FEA6C2017FC}" srcOrd="3" destOrd="0" presId="urn:microsoft.com/office/officeart/2016/7/layout/BasicLinearProcessNumbered"/>
    <dgm:cxn modelId="{F2B506D0-02B4-4F28-80B1-6B0C363D0EE8}" type="presParOf" srcId="{5FDBE546-6C3B-4CC3-9273-A651679D864B}" destId="{9F0DEFC7-23F2-4571-A139-A74ECA44C6AA}" srcOrd="3" destOrd="0" presId="urn:microsoft.com/office/officeart/2016/7/layout/BasicLinearProcessNumbered"/>
    <dgm:cxn modelId="{31F91D2C-AEE1-416C-8630-16FD43C81DFA}" type="presParOf" srcId="{5FDBE546-6C3B-4CC3-9273-A651679D864B}" destId="{F5D93203-E595-4FA0-BCBD-E3A7BF48FD24}" srcOrd="4" destOrd="0" presId="urn:microsoft.com/office/officeart/2016/7/layout/BasicLinearProcessNumbered"/>
    <dgm:cxn modelId="{7E2CB141-0689-46F6-A5C6-83A5F590CE2C}" type="presParOf" srcId="{F5D93203-E595-4FA0-BCBD-E3A7BF48FD24}" destId="{0D530237-3E94-4EA5-A788-C7D3EE18D65E}" srcOrd="0" destOrd="0" presId="urn:microsoft.com/office/officeart/2016/7/layout/BasicLinearProcessNumbered"/>
    <dgm:cxn modelId="{CACF0319-DA45-4D17-A6E2-1D0227DF3DAB}" type="presParOf" srcId="{F5D93203-E595-4FA0-BCBD-E3A7BF48FD24}" destId="{AFD9DB29-6415-4806-8C8A-D8F958A2B174}" srcOrd="1" destOrd="0" presId="urn:microsoft.com/office/officeart/2016/7/layout/BasicLinearProcessNumbered"/>
    <dgm:cxn modelId="{8782422E-60EB-4608-B8AB-ED529D3A1B70}" type="presParOf" srcId="{F5D93203-E595-4FA0-BCBD-E3A7BF48FD24}" destId="{AF48A6F7-B916-4BFD-92D8-E06D82BFE56E}" srcOrd="2" destOrd="0" presId="urn:microsoft.com/office/officeart/2016/7/layout/BasicLinearProcessNumbered"/>
    <dgm:cxn modelId="{17A927BA-A816-43F4-9BB9-6CFFEB6E0E34}" type="presParOf" srcId="{F5D93203-E595-4FA0-BCBD-E3A7BF48FD24}" destId="{A03EB3D5-7EA1-4197-8C30-33B986CC7A52}" srcOrd="3" destOrd="0" presId="urn:microsoft.com/office/officeart/2016/7/layout/BasicLinearProcessNumbered"/>
    <dgm:cxn modelId="{5B76E8DB-F849-4D94-A0CF-16F7FCB54CCD}" type="presParOf" srcId="{5FDBE546-6C3B-4CC3-9273-A651679D864B}" destId="{E4FF55CB-A633-4685-97DF-D7FA112E22F2}" srcOrd="5" destOrd="0" presId="urn:microsoft.com/office/officeart/2016/7/layout/BasicLinearProcessNumbered"/>
    <dgm:cxn modelId="{C91248D8-9802-41F8-AD7B-11E4B4EF4061}" type="presParOf" srcId="{5FDBE546-6C3B-4CC3-9273-A651679D864B}" destId="{4EDD2B20-0D0E-4BAD-914C-4E13A60443E1}" srcOrd="6" destOrd="0" presId="urn:microsoft.com/office/officeart/2016/7/layout/BasicLinearProcessNumbered"/>
    <dgm:cxn modelId="{F7BDACAC-7A66-406D-8983-E98F3AD0E527}" type="presParOf" srcId="{4EDD2B20-0D0E-4BAD-914C-4E13A60443E1}" destId="{C2DFE1B5-F84B-462F-AFBA-49ED24748DF9}" srcOrd="0" destOrd="0" presId="urn:microsoft.com/office/officeart/2016/7/layout/BasicLinearProcessNumbered"/>
    <dgm:cxn modelId="{71ABAA97-B82C-48F1-A715-575CBD8579A6}" type="presParOf" srcId="{4EDD2B20-0D0E-4BAD-914C-4E13A60443E1}" destId="{838AC8A2-DD70-4367-91C7-C6D430A1E6B0}" srcOrd="1" destOrd="0" presId="urn:microsoft.com/office/officeart/2016/7/layout/BasicLinearProcessNumbered"/>
    <dgm:cxn modelId="{8FC02EDE-8A94-400E-9A77-6569A4EA1669}" type="presParOf" srcId="{4EDD2B20-0D0E-4BAD-914C-4E13A60443E1}" destId="{7D6E0C4B-7A08-4174-BBEA-E3A8A98CA665}" srcOrd="2" destOrd="0" presId="urn:microsoft.com/office/officeart/2016/7/layout/BasicLinearProcessNumbered"/>
    <dgm:cxn modelId="{AF8C25EB-9B77-48B1-9C3B-89AD771CA383}" type="presParOf" srcId="{4EDD2B20-0D0E-4BAD-914C-4E13A60443E1}" destId="{D2A191D5-4C53-498B-92D1-79CC13F9B36F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CB131E-77DE-4B5F-94C8-291E25DE6C4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B8827C59-1D8E-4880-9F36-AFAC825B2671}">
      <dgm:prSet custT="1"/>
      <dgm:spPr/>
      <dgm:t>
        <a:bodyPr/>
        <a:lstStyle/>
        <a:p>
          <a:r>
            <a:rPr lang="id-ID" sz="2400" dirty="0"/>
            <a:t>K-</a:t>
          </a:r>
          <a:r>
            <a:rPr lang="id-ID" sz="2400" dirty="0" err="1"/>
            <a:t>Means</a:t>
          </a:r>
          <a:r>
            <a:rPr lang="id-ID" sz="2400" dirty="0"/>
            <a:t> </a:t>
          </a:r>
          <a:r>
            <a:rPr lang="id-ID" sz="2400" dirty="0" err="1"/>
            <a:t>Clustering</a:t>
          </a:r>
          <a:endParaRPr lang="en-US" sz="2400" dirty="0"/>
        </a:p>
      </dgm:t>
    </dgm:pt>
    <dgm:pt modelId="{AD3A454B-7316-4559-B930-91022B8B880C}" type="parTrans" cxnId="{587D3BD3-54B8-40F1-8D5D-699C3FEA7DAD}">
      <dgm:prSet/>
      <dgm:spPr/>
      <dgm:t>
        <a:bodyPr/>
        <a:lstStyle/>
        <a:p>
          <a:endParaRPr lang="en-US"/>
        </a:p>
      </dgm:t>
    </dgm:pt>
    <dgm:pt modelId="{BF73E92B-48A3-495D-83C8-E2D31FEE6ACC}" type="sibTrans" cxnId="{587D3BD3-54B8-40F1-8D5D-699C3FEA7DA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9A78FAF-D455-4DA0-B222-DEC0A987EAC7}">
      <dgm:prSet custT="1"/>
      <dgm:spPr/>
      <dgm:t>
        <a:bodyPr/>
        <a:lstStyle/>
        <a:p>
          <a:r>
            <a:rPr lang="id-ID" sz="2400" dirty="0" err="1"/>
            <a:t>Hiearar-chical</a:t>
          </a:r>
          <a:r>
            <a:rPr lang="id-ID" sz="2400" dirty="0"/>
            <a:t> </a:t>
          </a:r>
          <a:r>
            <a:rPr lang="id-ID" sz="2400" dirty="0" err="1"/>
            <a:t>Clustering</a:t>
          </a:r>
          <a:endParaRPr lang="en-US" sz="2400" dirty="0"/>
        </a:p>
      </dgm:t>
    </dgm:pt>
    <dgm:pt modelId="{8A88E3F4-ACC1-4512-8EC0-D26579B167B6}" type="parTrans" cxnId="{FB235098-093C-4287-A80F-77E51631D5C1}">
      <dgm:prSet/>
      <dgm:spPr/>
      <dgm:t>
        <a:bodyPr/>
        <a:lstStyle/>
        <a:p>
          <a:endParaRPr lang="en-US"/>
        </a:p>
      </dgm:t>
    </dgm:pt>
    <dgm:pt modelId="{D5539B97-4809-4ACA-AD09-C28BF3516254}" type="sibTrans" cxnId="{FB235098-093C-4287-A80F-77E51631D5C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3652B9D-EE5B-42A7-89F1-3E55CA1881FC}">
      <dgm:prSet custT="1"/>
      <dgm:spPr/>
      <dgm:t>
        <a:bodyPr/>
        <a:lstStyle/>
        <a:p>
          <a:r>
            <a:rPr lang="id-ID" sz="2400" dirty="0" err="1"/>
            <a:t>Self</a:t>
          </a:r>
          <a:r>
            <a:rPr lang="id-ID" sz="2400" dirty="0"/>
            <a:t> </a:t>
          </a:r>
          <a:r>
            <a:rPr lang="id-ID" sz="2400" dirty="0" err="1"/>
            <a:t>Organizing</a:t>
          </a:r>
          <a:r>
            <a:rPr lang="id-ID" sz="2400" dirty="0"/>
            <a:t> </a:t>
          </a:r>
          <a:r>
            <a:rPr lang="id-ID" sz="2400" dirty="0" err="1"/>
            <a:t>Maps</a:t>
          </a:r>
          <a:endParaRPr lang="en-US" sz="2400" dirty="0"/>
        </a:p>
      </dgm:t>
    </dgm:pt>
    <dgm:pt modelId="{372A62B3-2166-4DB3-ABE2-9FC82F977751}" type="parTrans" cxnId="{3DDF00FA-D62B-4584-AE92-16C4FCDFC7BA}">
      <dgm:prSet/>
      <dgm:spPr/>
      <dgm:t>
        <a:bodyPr/>
        <a:lstStyle/>
        <a:p>
          <a:endParaRPr lang="en-US"/>
        </a:p>
      </dgm:t>
    </dgm:pt>
    <dgm:pt modelId="{3378B0E0-24E1-41C2-9C62-52A8337ADC75}" type="sibTrans" cxnId="{3DDF00FA-D62B-4584-AE92-16C4FCDFC7B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5FDBE546-6C3B-4CC3-9273-A651679D864B}" type="pres">
      <dgm:prSet presAssocID="{00CB131E-77DE-4B5F-94C8-291E25DE6C4A}" presName="Name0" presStyleCnt="0">
        <dgm:presLayoutVars>
          <dgm:animLvl val="lvl"/>
          <dgm:resizeHandles val="exact"/>
        </dgm:presLayoutVars>
      </dgm:prSet>
      <dgm:spPr/>
    </dgm:pt>
    <dgm:pt modelId="{576D14B7-03B6-4B9D-842F-9E59026A6D4A}" type="pres">
      <dgm:prSet presAssocID="{B8827C59-1D8E-4880-9F36-AFAC825B2671}" presName="compositeNode" presStyleCnt="0">
        <dgm:presLayoutVars>
          <dgm:bulletEnabled val="1"/>
        </dgm:presLayoutVars>
      </dgm:prSet>
      <dgm:spPr/>
    </dgm:pt>
    <dgm:pt modelId="{9F6F84FF-F1F3-4588-9C05-D3DB8D6666C0}" type="pres">
      <dgm:prSet presAssocID="{B8827C59-1D8E-4880-9F36-AFAC825B2671}" presName="bgRect" presStyleLbl="bgAccFollowNode1" presStyleIdx="0" presStyleCnt="3"/>
      <dgm:spPr/>
    </dgm:pt>
    <dgm:pt modelId="{E80D3C93-430B-4F4E-BB99-D08C90C34FC3}" type="pres">
      <dgm:prSet presAssocID="{BF73E92B-48A3-495D-83C8-E2D31FEE6ACC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63B66CBC-0AA6-431A-9D81-248FDE4B65C0}" type="pres">
      <dgm:prSet presAssocID="{B8827C59-1D8E-4880-9F36-AFAC825B2671}" presName="bottomLine" presStyleLbl="alignNode1" presStyleIdx="1" presStyleCnt="6">
        <dgm:presLayoutVars/>
      </dgm:prSet>
      <dgm:spPr/>
    </dgm:pt>
    <dgm:pt modelId="{19B87662-27E5-409B-9CAA-DA0712DB3775}" type="pres">
      <dgm:prSet presAssocID="{B8827C59-1D8E-4880-9F36-AFAC825B2671}" presName="nodeText" presStyleLbl="bgAccFollowNode1" presStyleIdx="0" presStyleCnt="3">
        <dgm:presLayoutVars>
          <dgm:bulletEnabled val="1"/>
        </dgm:presLayoutVars>
      </dgm:prSet>
      <dgm:spPr/>
    </dgm:pt>
    <dgm:pt modelId="{5C7EE5F3-E338-4577-B838-3838BB1F8373}" type="pres">
      <dgm:prSet presAssocID="{BF73E92B-48A3-495D-83C8-E2D31FEE6ACC}" presName="sibTrans" presStyleCnt="0"/>
      <dgm:spPr/>
    </dgm:pt>
    <dgm:pt modelId="{BFDCB4CA-EBBD-4298-AE1D-2C2F19DCCEA9}" type="pres">
      <dgm:prSet presAssocID="{69A78FAF-D455-4DA0-B222-DEC0A987EAC7}" presName="compositeNode" presStyleCnt="0">
        <dgm:presLayoutVars>
          <dgm:bulletEnabled val="1"/>
        </dgm:presLayoutVars>
      </dgm:prSet>
      <dgm:spPr/>
    </dgm:pt>
    <dgm:pt modelId="{9FA3D187-F03C-4D0D-A207-86DC0816F21F}" type="pres">
      <dgm:prSet presAssocID="{69A78FAF-D455-4DA0-B222-DEC0A987EAC7}" presName="bgRect" presStyleLbl="bgAccFollowNode1" presStyleIdx="1" presStyleCnt="3"/>
      <dgm:spPr/>
    </dgm:pt>
    <dgm:pt modelId="{5DF555BD-5788-4D21-BD4D-1FA3E2E9D648}" type="pres">
      <dgm:prSet presAssocID="{D5539B97-4809-4ACA-AD09-C28BF3516254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A3BB7CC-261E-467B-99D0-5C91C2C0D3B6}" type="pres">
      <dgm:prSet presAssocID="{69A78FAF-D455-4DA0-B222-DEC0A987EAC7}" presName="bottomLine" presStyleLbl="alignNode1" presStyleIdx="3" presStyleCnt="6">
        <dgm:presLayoutVars/>
      </dgm:prSet>
      <dgm:spPr/>
    </dgm:pt>
    <dgm:pt modelId="{EC3A3D97-5D6F-43B6-988A-3FEA6C2017FC}" type="pres">
      <dgm:prSet presAssocID="{69A78FAF-D455-4DA0-B222-DEC0A987EAC7}" presName="nodeText" presStyleLbl="bgAccFollowNode1" presStyleIdx="1" presStyleCnt="3">
        <dgm:presLayoutVars>
          <dgm:bulletEnabled val="1"/>
        </dgm:presLayoutVars>
      </dgm:prSet>
      <dgm:spPr/>
    </dgm:pt>
    <dgm:pt modelId="{9F0DEFC7-23F2-4571-A139-A74ECA44C6AA}" type="pres">
      <dgm:prSet presAssocID="{D5539B97-4809-4ACA-AD09-C28BF3516254}" presName="sibTrans" presStyleCnt="0"/>
      <dgm:spPr/>
    </dgm:pt>
    <dgm:pt modelId="{F5D93203-E595-4FA0-BCBD-E3A7BF48FD24}" type="pres">
      <dgm:prSet presAssocID="{F3652B9D-EE5B-42A7-89F1-3E55CA1881FC}" presName="compositeNode" presStyleCnt="0">
        <dgm:presLayoutVars>
          <dgm:bulletEnabled val="1"/>
        </dgm:presLayoutVars>
      </dgm:prSet>
      <dgm:spPr/>
    </dgm:pt>
    <dgm:pt modelId="{0D530237-3E94-4EA5-A788-C7D3EE18D65E}" type="pres">
      <dgm:prSet presAssocID="{F3652B9D-EE5B-42A7-89F1-3E55CA1881FC}" presName="bgRect" presStyleLbl="bgAccFollowNode1" presStyleIdx="2" presStyleCnt="3"/>
      <dgm:spPr/>
    </dgm:pt>
    <dgm:pt modelId="{AFD9DB29-6415-4806-8C8A-D8F958A2B174}" type="pres">
      <dgm:prSet presAssocID="{3378B0E0-24E1-41C2-9C62-52A8337ADC75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AF48A6F7-B916-4BFD-92D8-E06D82BFE56E}" type="pres">
      <dgm:prSet presAssocID="{F3652B9D-EE5B-42A7-89F1-3E55CA1881FC}" presName="bottomLine" presStyleLbl="alignNode1" presStyleIdx="5" presStyleCnt="6">
        <dgm:presLayoutVars/>
      </dgm:prSet>
      <dgm:spPr/>
    </dgm:pt>
    <dgm:pt modelId="{A03EB3D5-7EA1-4197-8C30-33B986CC7A52}" type="pres">
      <dgm:prSet presAssocID="{F3652B9D-EE5B-42A7-89F1-3E55CA1881FC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1866BC06-8A23-44B4-B036-3AC50ECCFB1C}" type="presOf" srcId="{B8827C59-1D8E-4880-9F36-AFAC825B2671}" destId="{9F6F84FF-F1F3-4588-9C05-D3DB8D6666C0}" srcOrd="0" destOrd="0" presId="urn:microsoft.com/office/officeart/2016/7/layout/BasicLinearProcessNumbered"/>
    <dgm:cxn modelId="{616E6624-2284-476C-83B3-19D4B4586081}" type="presOf" srcId="{BF73E92B-48A3-495D-83C8-E2D31FEE6ACC}" destId="{E80D3C93-430B-4F4E-BB99-D08C90C34FC3}" srcOrd="0" destOrd="0" presId="urn:microsoft.com/office/officeart/2016/7/layout/BasicLinearProcessNumbered"/>
    <dgm:cxn modelId="{91A55E3C-5F39-44E3-9B17-E59DFFE4398A}" type="presOf" srcId="{B8827C59-1D8E-4880-9F36-AFAC825B2671}" destId="{19B87662-27E5-409B-9CAA-DA0712DB3775}" srcOrd="1" destOrd="0" presId="urn:microsoft.com/office/officeart/2016/7/layout/BasicLinearProcessNumbered"/>
    <dgm:cxn modelId="{AE9B616B-A5F8-4F5D-8D59-7340FCE342C6}" type="presOf" srcId="{F3652B9D-EE5B-42A7-89F1-3E55CA1881FC}" destId="{A03EB3D5-7EA1-4197-8C30-33B986CC7A52}" srcOrd="1" destOrd="0" presId="urn:microsoft.com/office/officeart/2016/7/layout/BasicLinearProcessNumbered"/>
    <dgm:cxn modelId="{E033AD51-4B3D-4F38-9C2E-89CBDBB68564}" type="presOf" srcId="{F3652B9D-EE5B-42A7-89F1-3E55CA1881FC}" destId="{0D530237-3E94-4EA5-A788-C7D3EE18D65E}" srcOrd="0" destOrd="0" presId="urn:microsoft.com/office/officeart/2016/7/layout/BasicLinearProcessNumbered"/>
    <dgm:cxn modelId="{17855778-67C0-44F6-8377-921DF51C212E}" type="presOf" srcId="{00CB131E-77DE-4B5F-94C8-291E25DE6C4A}" destId="{5FDBE546-6C3B-4CC3-9273-A651679D864B}" srcOrd="0" destOrd="0" presId="urn:microsoft.com/office/officeart/2016/7/layout/BasicLinearProcessNumbered"/>
    <dgm:cxn modelId="{FB235098-093C-4287-A80F-77E51631D5C1}" srcId="{00CB131E-77DE-4B5F-94C8-291E25DE6C4A}" destId="{69A78FAF-D455-4DA0-B222-DEC0A987EAC7}" srcOrd="1" destOrd="0" parTransId="{8A88E3F4-ACC1-4512-8EC0-D26579B167B6}" sibTransId="{D5539B97-4809-4ACA-AD09-C28BF3516254}"/>
    <dgm:cxn modelId="{AE210DC1-C071-47A5-BCAE-D6CD072318C4}" type="presOf" srcId="{D5539B97-4809-4ACA-AD09-C28BF3516254}" destId="{5DF555BD-5788-4D21-BD4D-1FA3E2E9D648}" srcOrd="0" destOrd="0" presId="urn:microsoft.com/office/officeart/2016/7/layout/BasicLinearProcessNumbered"/>
    <dgm:cxn modelId="{AAF1CFC5-7842-4F23-9C2D-8975E633E10D}" type="presOf" srcId="{69A78FAF-D455-4DA0-B222-DEC0A987EAC7}" destId="{EC3A3D97-5D6F-43B6-988A-3FEA6C2017FC}" srcOrd="1" destOrd="0" presId="urn:microsoft.com/office/officeart/2016/7/layout/BasicLinearProcessNumbered"/>
    <dgm:cxn modelId="{587D3BD3-54B8-40F1-8D5D-699C3FEA7DAD}" srcId="{00CB131E-77DE-4B5F-94C8-291E25DE6C4A}" destId="{B8827C59-1D8E-4880-9F36-AFAC825B2671}" srcOrd="0" destOrd="0" parTransId="{AD3A454B-7316-4559-B930-91022B8B880C}" sibTransId="{BF73E92B-48A3-495D-83C8-E2D31FEE6ACC}"/>
    <dgm:cxn modelId="{399269E1-416E-49E8-B987-AD451F9BF1D0}" type="presOf" srcId="{69A78FAF-D455-4DA0-B222-DEC0A987EAC7}" destId="{9FA3D187-F03C-4D0D-A207-86DC0816F21F}" srcOrd="0" destOrd="0" presId="urn:microsoft.com/office/officeart/2016/7/layout/BasicLinearProcessNumbered"/>
    <dgm:cxn modelId="{0AB4CAF1-7498-4378-BE7E-6A2AB7289601}" type="presOf" srcId="{3378B0E0-24E1-41C2-9C62-52A8337ADC75}" destId="{AFD9DB29-6415-4806-8C8A-D8F958A2B174}" srcOrd="0" destOrd="0" presId="urn:microsoft.com/office/officeart/2016/7/layout/BasicLinearProcessNumbered"/>
    <dgm:cxn modelId="{3DDF00FA-D62B-4584-AE92-16C4FCDFC7BA}" srcId="{00CB131E-77DE-4B5F-94C8-291E25DE6C4A}" destId="{F3652B9D-EE5B-42A7-89F1-3E55CA1881FC}" srcOrd="2" destOrd="0" parTransId="{372A62B3-2166-4DB3-ABE2-9FC82F977751}" sibTransId="{3378B0E0-24E1-41C2-9C62-52A8337ADC75}"/>
    <dgm:cxn modelId="{58DD82F6-6379-48DA-A0AC-BE7F48651495}" type="presParOf" srcId="{5FDBE546-6C3B-4CC3-9273-A651679D864B}" destId="{576D14B7-03B6-4B9D-842F-9E59026A6D4A}" srcOrd="0" destOrd="0" presId="urn:microsoft.com/office/officeart/2016/7/layout/BasicLinearProcessNumbered"/>
    <dgm:cxn modelId="{BDB817E4-4C2D-4F2B-B043-357E65E39656}" type="presParOf" srcId="{576D14B7-03B6-4B9D-842F-9E59026A6D4A}" destId="{9F6F84FF-F1F3-4588-9C05-D3DB8D6666C0}" srcOrd="0" destOrd="0" presId="urn:microsoft.com/office/officeart/2016/7/layout/BasicLinearProcessNumbered"/>
    <dgm:cxn modelId="{E0AF6707-2EEA-41F8-B14E-DEF9F30EFDE3}" type="presParOf" srcId="{576D14B7-03B6-4B9D-842F-9E59026A6D4A}" destId="{E80D3C93-430B-4F4E-BB99-D08C90C34FC3}" srcOrd="1" destOrd="0" presId="urn:microsoft.com/office/officeart/2016/7/layout/BasicLinearProcessNumbered"/>
    <dgm:cxn modelId="{A697B41F-50EC-431A-91C6-A0C5CA498A26}" type="presParOf" srcId="{576D14B7-03B6-4B9D-842F-9E59026A6D4A}" destId="{63B66CBC-0AA6-431A-9D81-248FDE4B65C0}" srcOrd="2" destOrd="0" presId="urn:microsoft.com/office/officeart/2016/7/layout/BasicLinearProcessNumbered"/>
    <dgm:cxn modelId="{6CC937C5-69C6-46D3-AF31-8CC82D9BEB05}" type="presParOf" srcId="{576D14B7-03B6-4B9D-842F-9E59026A6D4A}" destId="{19B87662-27E5-409B-9CAA-DA0712DB3775}" srcOrd="3" destOrd="0" presId="urn:microsoft.com/office/officeart/2016/7/layout/BasicLinearProcessNumbered"/>
    <dgm:cxn modelId="{D0F5EF15-F74C-4423-846C-03B885F13716}" type="presParOf" srcId="{5FDBE546-6C3B-4CC3-9273-A651679D864B}" destId="{5C7EE5F3-E338-4577-B838-3838BB1F8373}" srcOrd="1" destOrd="0" presId="urn:microsoft.com/office/officeart/2016/7/layout/BasicLinearProcessNumbered"/>
    <dgm:cxn modelId="{AF0E4CE9-41FC-429C-8164-84DECA843A21}" type="presParOf" srcId="{5FDBE546-6C3B-4CC3-9273-A651679D864B}" destId="{BFDCB4CA-EBBD-4298-AE1D-2C2F19DCCEA9}" srcOrd="2" destOrd="0" presId="urn:microsoft.com/office/officeart/2016/7/layout/BasicLinearProcessNumbered"/>
    <dgm:cxn modelId="{BEE515CA-E128-4927-8EF1-D18223494862}" type="presParOf" srcId="{BFDCB4CA-EBBD-4298-AE1D-2C2F19DCCEA9}" destId="{9FA3D187-F03C-4D0D-A207-86DC0816F21F}" srcOrd="0" destOrd="0" presId="urn:microsoft.com/office/officeart/2016/7/layout/BasicLinearProcessNumbered"/>
    <dgm:cxn modelId="{E528BD87-F3B4-4E57-997A-B09B539B8FBD}" type="presParOf" srcId="{BFDCB4CA-EBBD-4298-AE1D-2C2F19DCCEA9}" destId="{5DF555BD-5788-4D21-BD4D-1FA3E2E9D648}" srcOrd="1" destOrd="0" presId="urn:microsoft.com/office/officeart/2016/7/layout/BasicLinearProcessNumbered"/>
    <dgm:cxn modelId="{5D771ADE-E0E9-47D8-A59B-9AB947646075}" type="presParOf" srcId="{BFDCB4CA-EBBD-4298-AE1D-2C2F19DCCEA9}" destId="{1A3BB7CC-261E-467B-99D0-5C91C2C0D3B6}" srcOrd="2" destOrd="0" presId="urn:microsoft.com/office/officeart/2016/7/layout/BasicLinearProcessNumbered"/>
    <dgm:cxn modelId="{7DF071D2-DF48-452D-B2AF-0A9ADD3E88F7}" type="presParOf" srcId="{BFDCB4CA-EBBD-4298-AE1D-2C2F19DCCEA9}" destId="{EC3A3D97-5D6F-43B6-988A-3FEA6C2017FC}" srcOrd="3" destOrd="0" presId="urn:microsoft.com/office/officeart/2016/7/layout/BasicLinearProcessNumbered"/>
    <dgm:cxn modelId="{F2B506D0-02B4-4F28-80B1-6B0C363D0EE8}" type="presParOf" srcId="{5FDBE546-6C3B-4CC3-9273-A651679D864B}" destId="{9F0DEFC7-23F2-4571-A139-A74ECA44C6AA}" srcOrd="3" destOrd="0" presId="urn:microsoft.com/office/officeart/2016/7/layout/BasicLinearProcessNumbered"/>
    <dgm:cxn modelId="{31F91D2C-AEE1-416C-8630-16FD43C81DFA}" type="presParOf" srcId="{5FDBE546-6C3B-4CC3-9273-A651679D864B}" destId="{F5D93203-E595-4FA0-BCBD-E3A7BF48FD24}" srcOrd="4" destOrd="0" presId="urn:microsoft.com/office/officeart/2016/7/layout/BasicLinearProcessNumbered"/>
    <dgm:cxn modelId="{7E2CB141-0689-46F6-A5C6-83A5F590CE2C}" type="presParOf" srcId="{F5D93203-E595-4FA0-BCBD-E3A7BF48FD24}" destId="{0D530237-3E94-4EA5-A788-C7D3EE18D65E}" srcOrd="0" destOrd="0" presId="urn:microsoft.com/office/officeart/2016/7/layout/BasicLinearProcessNumbered"/>
    <dgm:cxn modelId="{CACF0319-DA45-4D17-A6E2-1D0227DF3DAB}" type="presParOf" srcId="{F5D93203-E595-4FA0-BCBD-E3A7BF48FD24}" destId="{AFD9DB29-6415-4806-8C8A-D8F958A2B174}" srcOrd="1" destOrd="0" presId="urn:microsoft.com/office/officeart/2016/7/layout/BasicLinearProcessNumbered"/>
    <dgm:cxn modelId="{8782422E-60EB-4608-B8AB-ED529D3A1B70}" type="presParOf" srcId="{F5D93203-E595-4FA0-BCBD-E3A7BF48FD24}" destId="{AF48A6F7-B916-4BFD-92D8-E06D82BFE56E}" srcOrd="2" destOrd="0" presId="urn:microsoft.com/office/officeart/2016/7/layout/BasicLinearProcessNumbered"/>
    <dgm:cxn modelId="{17A927BA-A816-43F4-9BB9-6CFFEB6E0E34}" type="presParOf" srcId="{F5D93203-E595-4FA0-BCBD-E3A7BF48FD24}" destId="{A03EB3D5-7EA1-4197-8C30-33B986CC7A52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59B3BC-1F0F-4424-94E1-D0A740217B91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22B1A095-9F12-419B-A340-F8955D0F6492}">
      <dgm:prSet phldrT="[Teks]"/>
      <dgm:spPr/>
      <dgm:t>
        <a:bodyPr/>
        <a:lstStyle/>
        <a:p>
          <a:r>
            <a:rPr lang="id-ID" dirty="0" err="1"/>
            <a:t>Batch</a:t>
          </a:r>
          <a:r>
            <a:rPr lang="id-ID" dirty="0"/>
            <a:t> </a:t>
          </a:r>
          <a:r>
            <a:rPr lang="id-ID" dirty="0" err="1"/>
            <a:t>Learning</a:t>
          </a:r>
          <a:endParaRPr lang="id-ID" dirty="0"/>
        </a:p>
      </dgm:t>
    </dgm:pt>
    <dgm:pt modelId="{7809487C-5594-4947-B06B-855F393CA67C}" type="parTrans" cxnId="{231EBA8F-8366-4E52-8595-C1EF63C7AE8D}">
      <dgm:prSet/>
      <dgm:spPr/>
      <dgm:t>
        <a:bodyPr/>
        <a:lstStyle/>
        <a:p>
          <a:endParaRPr lang="id-ID"/>
        </a:p>
      </dgm:t>
    </dgm:pt>
    <dgm:pt modelId="{B4732A91-A3D2-4BF8-AF16-AF4A879E4D9B}" type="sibTrans" cxnId="{231EBA8F-8366-4E52-8595-C1EF63C7AE8D}">
      <dgm:prSet/>
      <dgm:spPr/>
      <dgm:t>
        <a:bodyPr/>
        <a:lstStyle/>
        <a:p>
          <a:endParaRPr lang="id-ID"/>
        </a:p>
      </dgm:t>
    </dgm:pt>
    <dgm:pt modelId="{FF6A0BA4-78CD-47B6-8180-E168026E68A9}">
      <dgm:prSet phldrT="[Teks]"/>
      <dgm:spPr/>
      <dgm:t>
        <a:bodyPr/>
        <a:lstStyle/>
        <a:p>
          <a:r>
            <a:rPr lang="id-ID" dirty="0"/>
            <a:t>Online </a:t>
          </a:r>
          <a:r>
            <a:rPr lang="id-ID" dirty="0" err="1"/>
            <a:t>Learning</a:t>
          </a:r>
          <a:endParaRPr lang="id-ID" dirty="0"/>
        </a:p>
      </dgm:t>
    </dgm:pt>
    <dgm:pt modelId="{5EF05F46-A35E-4A2F-9233-1AB16281FABD}" type="parTrans" cxnId="{45EA5D7B-E125-447F-9678-F8DC5693C619}">
      <dgm:prSet/>
      <dgm:spPr/>
      <dgm:t>
        <a:bodyPr/>
        <a:lstStyle/>
        <a:p>
          <a:endParaRPr lang="id-ID"/>
        </a:p>
      </dgm:t>
    </dgm:pt>
    <dgm:pt modelId="{5EF58A97-F014-487A-BDCD-86FFBBB06908}" type="sibTrans" cxnId="{45EA5D7B-E125-447F-9678-F8DC5693C619}">
      <dgm:prSet/>
      <dgm:spPr/>
      <dgm:t>
        <a:bodyPr/>
        <a:lstStyle/>
        <a:p>
          <a:endParaRPr lang="id-ID"/>
        </a:p>
      </dgm:t>
    </dgm:pt>
    <dgm:pt modelId="{A95D374D-4FEC-427F-8CA7-86BCC6715356}" type="pres">
      <dgm:prSet presAssocID="{3059B3BC-1F0F-4424-94E1-D0A740217B91}" presName="diagram" presStyleCnt="0">
        <dgm:presLayoutVars>
          <dgm:dir/>
          <dgm:animLvl val="lvl"/>
          <dgm:resizeHandles val="exact"/>
        </dgm:presLayoutVars>
      </dgm:prSet>
      <dgm:spPr/>
    </dgm:pt>
    <dgm:pt modelId="{C63E354A-62F4-4424-BF94-0261241BA7C0}" type="pres">
      <dgm:prSet presAssocID="{22B1A095-9F12-419B-A340-F8955D0F6492}" presName="compNode" presStyleCnt="0"/>
      <dgm:spPr/>
    </dgm:pt>
    <dgm:pt modelId="{D61FE416-4752-478C-9A61-3557882D8094}" type="pres">
      <dgm:prSet presAssocID="{22B1A095-9F12-419B-A340-F8955D0F6492}" presName="childRect" presStyleLbl="bgAcc1" presStyleIdx="0" presStyleCnt="2" custScaleY="104060" custLinFactNeighborX="-126" custLinFactNeighborY="-6927">
        <dgm:presLayoutVars>
          <dgm:bulletEnabled val="1"/>
        </dgm:presLayoutVars>
      </dgm:prSet>
      <dgm:spPr/>
    </dgm:pt>
    <dgm:pt modelId="{4047E291-0D0D-42B9-870F-6466578D576B}" type="pres">
      <dgm:prSet presAssocID="{22B1A095-9F12-419B-A340-F8955D0F649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ABCD6F4-866F-46A6-8FAC-5D2963E85436}" type="pres">
      <dgm:prSet presAssocID="{22B1A095-9F12-419B-A340-F8955D0F6492}" presName="parentRect" presStyleLbl="alignNode1" presStyleIdx="0" presStyleCnt="2"/>
      <dgm:spPr/>
    </dgm:pt>
    <dgm:pt modelId="{E7273862-5B61-43BD-BF35-EB2E24D2C029}" type="pres">
      <dgm:prSet presAssocID="{22B1A095-9F12-419B-A340-F8955D0F6492}" presName="adorn" presStyleLbl="fgAccFollowNode1" presStyleIdx="0" presStyleCnt="2"/>
      <dgm:spPr/>
    </dgm:pt>
    <dgm:pt modelId="{5668F0F4-934A-4B36-8C60-B65B33A844FD}" type="pres">
      <dgm:prSet presAssocID="{B4732A91-A3D2-4BF8-AF16-AF4A879E4D9B}" presName="sibTrans" presStyleLbl="sibTrans2D1" presStyleIdx="0" presStyleCnt="0"/>
      <dgm:spPr/>
    </dgm:pt>
    <dgm:pt modelId="{116C0072-2D4E-4FE4-A2B5-F761C7B91D49}" type="pres">
      <dgm:prSet presAssocID="{FF6A0BA4-78CD-47B6-8180-E168026E68A9}" presName="compNode" presStyleCnt="0"/>
      <dgm:spPr/>
    </dgm:pt>
    <dgm:pt modelId="{BEEAF2C1-6353-4670-AE80-6141D2316439}" type="pres">
      <dgm:prSet presAssocID="{FF6A0BA4-78CD-47B6-8180-E168026E68A9}" presName="childRect" presStyleLbl="bgAcc1" presStyleIdx="1" presStyleCnt="2" custLinFactNeighborY="-5162">
        <dgm:presLayoutVars>
          <dgm:bulletEnabled val="1"/>
        </dgm:presLayoutVars>
      </dgm:prSet>
      <dgm:spPr/>
    </dgm:pt>
    <dgm:pt modelId="{E47A6358-80FD-43D6-8583-5741997FA1F2}" type="pres">
      <dgm:prSet presAssocID="{FF6A0BA4-78CD-47B6-8180-E168026E68A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9E1C7719-28FF-40DB-A7EC-4D13E4D075EC}" type="pres">
      <dgm:prSet presAssocID="{FF6A0BA4-78CD-47B6-8180-E168026E68A9}" presName="parentRect" presStyleLbl="alignNode1" presStyleIdx="1" presStyleCnt="2"/>
      <dgm:spPr/>
    </dgm:pt>
    <dgm:pt modelId="{A6EB12AA-E58D-49A3-9566-E793E7D3F76F}" type="pres">
      <dgm:prSet presAssocID="{FF6A0BA4-78CD-47B6-8180-E168026E68A9}" presName="adorn" presStyleLbl="fgAccFollowNode1" presStyleIdx="1" presStyleCnt="2"/>
      <dgm:spPr/>
    </dgm:pt>
  </dgm:ptLst>
  <dgm:cxnLst>
    <dgm:cxn modelId="{1767EB04-2AC5-4118-A687-0641EF4571A0}" type="presOf" srcId="{22B1A095-9F12-419B-A340-F8955D0F6492}" destId="{4047E291-0D0D-42B9-870F-6466578D576B}" srcOrd="0" destOrd="0" presId="urn:microsoft.com/office/officeart/2005/8/layout/bList2"/>
    <dgm:cxn modelId="{3F4B9B1D-5574-4A32-9E81-2B4A040CF2FC}" type="presOf" srcId="{3059B3BC-1F0F-4424-94E1-D0A740217B91}" destId="{A95D374D-4FEC-427F-8CA7-86BCC6715356}" srcOrd="0" destOrd="0" presId="urn:microsoft.com/office/officeart/2005/8/layout/bList2"/>
    <dgm:cxn modelId="{E24CFD69-7812-4405-B43F-AA6C373CF7AE}" type="presOf" srcId="{22B1A095-9F12-419B-A340-F8955D0F6492}" destId="{5ABCD6F4-866F-46A6-8FAC-5D2963E85436}" srcOrd="1" destOrd="0" presId="urn:microsoft.com/office/officeart/2005/8/layout/bList2"/>
    <dgm:cxn modelId="{45EA5D7B-E125-447F-9678-F8DC5693C619}" srcId="{3059B3BC-1F0F-4424-94E1-D0A740217B91}" destId="{FF6A0BA4-78CD-47B6-8180-E168026E68A9}" srcOrd="1" destOrd="0" parTransId="{5EF05F46-A35E-4A2F-9233-1AB16281FABD}" sibTransId="{5EF58A97-F014-487A-BDCD-86FFBBB06908}"/>
    <dgm:cxn modelId="{231EBA8F-8366-4E52-8595-C1EF63C7AE8D}" srcId="{3059B3BC-1F0F-4424-94E1-D0A740217B91}" destId="{22B1A095-9F12-419B-A340-F8955D0F6492}" srcOrd="0" destOrd="0" parTransId="{7809487C-5594-4947-B06B-855F393CA67C}" sibTransId="{B4732A91-A3D2-4BF8-AF16-AF4A879E4D9B}"/>
    <dgm:cxn modelId="{5F6C23D9-2361-45F0-BEA2-32536E75201E}" type="presOf" srcId="{FF6A0BA4-78CD-47B6-8180-E168026E68A9}" destId="{E47A6358-80FD-43D6-8583-5741997FA1F2}" srcOrd="0" destOrd="0" presId="urn:microsoft.com/office/officeart/2005/8/layout/bList2"/>
    <dgm:cxn modelId="{37BF87E3-7ACD-4311-AF7C-39BD72FBC04A}" type="presOf" srcId="{FF6A0BA4-78CD-47B6-8180-E168026E68A9}" destId="{9E1C7719-28FF-40DB-A7EC-4D13E4D075EC}" srcOrd="1" destOrd="0" presId="urn:microsoft.com/office/officeart/2005/8/layout/bList2"/>
    <dgm:cxn modelId="{04EA37EA-A486-4E83-A917-6A61808230AC}" type="presOf" srcId="{B4732A91-A3D2-4BF8-AF16-AF4A879E4D9B}" destId="{5668F0F4-934A-4B36-8C60-B65B33A844FD}" srcOrd="0" destOrd="0" presId="urn:microsoft.com/office/officeart/2005/8/layout/bList2"/>
    <dgm:cxn modelId="{5576EA10-4387-42B0-8F8B-E60245A3F05C}" type="presParOf" srcId="{A95D374D-4FEC-427F-8CA7-86BCC6715356}" destId="{C63E354A-62F4-4424-BF94-0261241BA7C0}" srcOrd="0" destOrd="0" presId="urn:microsoft.com/office/officeart/2005/8/layout/bList2"/>
    <dgm:cxn modelId="{802D7E7B-73B8-4533-91D4-85CAA57BAEBB}" type="presParOf" srcId="{C63E354A-62F4-4424-BF94-0261241BA7C0}" destId="{D61FE416-4752-478C-9A61-3557882D8094}" srcOrd="0" destOrd="0" presId="urn:microsoft.com/office/officeart/2005/8/layout/bList2"/>
    <dgm:cxn modelId="{44C3E7BC-CF82-4E2B-83CB-F2070B56120E}" type="presParOf" srcId="{C63E354A-62F4-4424-BF94-0261241BA7C0}" destId="{4047E291-0D0D-42B9-870F-6466578D576B}" srcOrd="1" destOrd="0" presId="urn:microsoft.com/office/officeart/2005/8/layout/bList2"/>
    <dgm:cxn modelId="{45483AD6-0359-43FC-BB10-7EACBF9B99F7}" type="presParOf" srcId="{C63E354A-62F4-4424-BF94-0261241BA7C0}" destId="{5ABCD6F4-866F-46A6-8FAC-5D2963E85436}" srcOrd="2" destOrd="0" presId="urn:microsoft.com/office/officeart/2005/8/layout/bList2"/>
    <dgm:cxn modelId="{827FB37B-7C6D-4BBF-9396-84D0B500405A}" type="presParOf" srcId="{C63E354A-62F4-4424-BF94-0261241BA7C0}" destId="{E7273862-5B61-43BD-BF35-EB2E24D2C029}" srcOrd="3" destOrd="0" presId="urn:microsoft.com/office/officeart/2005/8/layout/bList2"/>
    <dgm:cxn modelId="{43C6B6AA-4F11-47FA-9EEC-00F116FB3968}" type="presParOf" srcId="{A95D374D-4FEC-427F-8CA7-86BCC6715356}" destId="{5668F0F4-934A-4B36-8C60-B65B33A844FD}" srcOrd="1" destOrd="0" presId="urn:microsoft.com/office/officeart/2005/8/layout/bList2"/>
    <dgm:cxn modelId="{42F3D036-D40D-4174-B59B-73CE1A76BC1F}" type="presParOf" srcId="{A95D374D-4FEC-427F-8CA7-86BCC6715356}" destId="{116C0072-2D4E-4FE4-A2B5-F761C7B91D49}" srcOrd="2" destOrd="0" presId="urn:microsoft.com/office/officeart/2005/8/layout/bList2"/>
    <dgm:cxn modelId="{069699EA-54EB-4CC5-968F-C57F1D985D3F}" type="presParOf" srcId="{116C0072-2D4E-4FE4-A2B5-F761C7B91D49}" destId="{BEEAF2C1-6353-4670-AE80-6141D2316439}" srcOrd="0" destOrd="0" presId="urn:microsoft.com/office/officeart/2005/8/layout/bList2"/>
    <dgm:cxn modelId="{CF8486DD-5EE2-4F29-93D2-8E3F4A1A76A2}" type="presParOf" srcId="{116C0072-2D4E-4FE4-A2B5-F761C7B91D49}" destId="{E47A6358-80FD-43D6-8583-5741997FA1F2}" srcOrd="1" destOrd="0" presId="urn:microsoft.com/office/officeart/2005/8/layout/bList2"/>
    <dgm:cxn modelId="{E80C5FD6-6AF0-49AE-971E-06DFE83D476C}" type="presParOf" srcId="{116C0072-2D4E-4FE4-A2B5-F761C7B91D49}" destId="{9E1C7719-28FF-40DB-A7EC-4D13E4D075EC}" srcOrd="2" destOrd="0" presId="urn:microsoft.com/office/officeart/2005/8/layout/bList2"/>
    <dgm:cxn modelId="{B739D82C-0EE3-4B27-AA1A-4F958A7E9932}" type="presParOf" srcId="{116C0072-2D4E-4FE4-A2B5-F761C7B91D49}" destId="{A6EB12AA-E58D-49A3-9566-E793E7D3F76F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937FED-EA12-4376-9E36-572D42CD07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0050127C-4764-4DB5-925B-F88E6FC53410}">
      <dgm:prSet phldrT="[Teks]" custT="1"/>
      <dgm:spPr/>
      <dgm:t>
        <a:bodyPr/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Software quality (high-risk, or fault-prone component identification) </a:t>
          </a:r>
          <a:endParaRPr lang="id-ID" sz="2100" kern="1200" dirty="0">
            <a:solidFill>
              <a:srgbClr val="FFFFFF"/>
            </a:solidFill>
            <a:latin typeface="Corbel" panose="020B0503020204020204"/>
            <a:ea typeface="+mn-ea"/>
            <a:cs typeface="+mn-cs"/>
          </a:endParaRPr>
        </a:p>
      </dgm:t>
    </dgm:pt>
    <dgm:pt modelId="{377370B1-F608-4E79-A1E0-D79F49C01918}" type="parTrans" cxnId="{1BB0F55D-2E5D-43EA-88A5-5312867DD42E}">
      <dgm:prSet/>
      <dgm:spPr/>
      <dgm:t>
        <a:bodyPr/>
        <a:lstStyle/>
        <a:p>
          <a:endParaRPr lang="id-ID"/>
        </a:p>
      </dgm:t>
    </dgm:pt>
    <dgm:pt modelId="{19EE37B2-7C67-4F27-A3F9-8C0F71DD835B}" type="sibTrans" cxnId="{1BB0F55D-2E5D-43EA-88A5-5312867DD42E}">
      <dgm:prSet/>
      <dgm:spPr/>
      <dgm:t>
        <a:bodyPr/>
        <a:lstStyle/>
        <a:p>
          <a:endParaRPr lang="id-ID"/>
        </a:p>
      </dgm:t>
    </dgm:pt>
    <dgm:pt modelId="{2607D59A-7D97-4807-A291-346827CC890B}">
      <dgm:prSet phldrT="[Teks]" custT="1"/>
      <dgm:spPr/>
      <dgm:t>
        <a:bodyPr/>
        <a:lstStyle/>
        <a:p>
          <a:r>
            <a:rPr lang="en-US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Software</a:t>
          </a:r>
          <a:r>
            <a:rPr lang="id-ID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 </a:t>
          </a:r>
          <a:r>
            <a:rPr lang="id-ID" sz="2100" kern="1200" dirty="0" err="1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Defect</a:t>
          </a:r>
          <a:r>
            <a:rPr lang="id-ID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 </a:t>
          </a:r>
          <a:r>
            <a:rPr lang="id-ID" sz="2100" kern="1200" dirty="0" err="1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Detection</a:t>
          </a:r>
          <a:r>
            <a:rPr lang="en-US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 </a:t>
          </a:r>
          <a:endParaRPr lang="id-ID" sz="2100" kern="1200" dirty="0">
            <a:solidFill>
              <a:srgbClr val="FFFFFF"/>
            </a:solidFill>
            <a:latin typeface="Corbel" panose="020B0503020204020204"/>
            <a:ea typeface="+mn-ea"/>
            <a:cs typeface="+mn-cs"/>
          </a:endParaRPr>
        </a:p>
      </dgm:t>
    </dgm:pt>
    <dgm:pt modelId="{7845925F-5AD4-4594-9E75-22401EDA7A1F}" type="parTrans" cxnId="{472EB106-8072-4BC1-B001-9081584FB71D}">
      <dgm:prSet/>
      <dgm:spPr/>
      <dgm:t>
        <a:bodyPr/>
        <a:lstStyle/>
        <a:p>
          <a:endParaRPr lang="id-ID"/>
        </a:p>
      </dgm:t>
    </dgm:pt>
    <dgm:pt modelId="{F067EA37-B86F-4FC4-8C6C-751B223E7121}" type="sibTrans" cxnId="{472EB106-8072-4BC1-B001-9081584FB71D}">
      <dgm:prSet/>
      <dgm:spPr/>
      <dgm:t>
        <a:bodyPr/>
        <a:lstStyle/>
        <a:p>
          <a:endParaRPr lang="id-ID"/>
        </a:p>
      </dgm:t>
    </dgm:pt>
    <dgm:pt modelId="{A95ED4C7-BCD0-41F6-BE00-02D6618B9F26}">
      <dgm:prSet phldrT="[Teks]" custT="1"/>
      <dgm:spPr/>
      <dgm:t>
        <a:bodyPr/>
        <a:lstStyle/>
        <a:p>
          <a:r>
            <a:rPr lang="en-US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Software</a:t>
          </a:r>
          <a:r>
            <a:rPr lang="id-ID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 </a:t>
          </a:r>
          <a:r>
            <a:rPr lang="id-ID" sz="2100" kern="1200" dirty="0" err="1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Reliability</a:t>
          </a:r>
          <a:endParaRPr lang="id-ID" sz="2100" kern="1200" dirty="0">
            <a:solidFill>
              <a:srgbClr val="FFFFFF"/>
            </a:solidFill>
            <a:latin typeface="Corbel" panose="020B0503020204020204"/>
            <a:ea typeface="+mn-ea"/>
            <a:cs typeface="+mn-cs"/>
          </a:endParaRPr>
        </a:p>
      </dgm:t>
    </dgm:pt>
    <dgm:pt modelId="{49C78144-6BBD-477B-A784-BA70E4099BD7}" type="parTrans" cxnId="{F6966F5E-89CA-4F9C-91EE-6AFA74C4BBFE}">
      <dgm:prSet/>
      <dgm:spPr/>
      <dgm:t>
        <a:bodyPr/>
        <a:lstStyle/>
        <a:p>
          <a:endParaRPr lang="id-ID"/>
        </a:p>
      </dgm:t>
    </dgm:pt>
    <dgm:pt modelId="{1C048723-254C-4AB8-BB41-26403FF908B6}" type="sibTrans" cxnId="{F6966F5E-89CA-4F9C-91EE-6AFA74C4BBFE}">
      <dgm:prSet/>
      <dgm:spPr/>
      <dgm:t>
        <a:bodyPr/>
        <a:lstStyle/>
        <a:p>
          <a:endParaRPr lang="id-ID"/>
        </a:p>
      </dgm:t>
    </dgm:pt>
    <dgm:pt modelId="{1B5FD0E5-C752-4585-889F-8EA0A273F36C}">
      <dgm:prSet phldrT="[Teks]"/>
      <dgm:spPr/>
      <dgm:t>
        <a:bodyPr/>
        <a:lstStyle/>
        <a:p>
          <a:r>
            <a:rPr lang="id-ID" dirty="0"/>
            <a:t>etc.</a:t>
          </a:r>
        </a:p>
      </dgm:t>
    </dgm:pt>
    <dgm:pt modelId="{C36510FC-94FB-45FB-BDE4-7B3B03206B1A}" type="parTrans" cxnId="{680FFCA2-AD13-4B32-AFF0-E67867EF6824}">
      <dgm:prSet/>
      <dgm:spPr/>
      <dgm:t>
        <a:bodyPr/>
        <a:lstStyle/>
        <a:p>
          <a:endParaRPr lang="id-ID"/>
        </a:p>
      </dgm:t>
    </dgm:pt>
    <dgm:pt modelId="{BB20759D-C07E-4252-99E6-B580B6CAA289}" type="sibTrans" cxnId="{680FFCA2-AD13-4B32-AFF0-E67867EF6824}">
      <dgm:prSet/>
      <dgm:spPr/>
      <dgm:t>
        <a:bodyPr/>
        <a:lstStyle/>
        <a:p>
          <a:endParaRPr lang="id-ID"/>
        </a:p>
      </dgm:t>
    </dgm:pt>
    <dgm:pt modelId="{C03B5DC1-44C8-4EC6-8750-F3E41718100E}" type="pres">
      <dgm:prSet presAssocID="{6D937FED-EA12-4376-9E36-572D42CD0706}" presName="linear" presStyleCnt="0">
        <dgm:presLayoutVars>
          <dgm:dir/>
          <dgm:animLvl val="lvl"/>
          <dgm:resizeHandles val="exact"/>
        </dgm:presLayoutVars>
      </dgm:prSet>
      <dgm:spPr/>
    </dgm:pt>
    <dgm:pt modelId="{F33BB607-123D-4F2C-8B1A-9F1571EA7835}" type="pres">
      <dgm:prSet presAssocID="{0050127C-4764-4DB5-925B-F88E6FC53410}" presName="parentLin" presStyleCnt="0"/>
      <dgm:spPr/>
    </dgm:pt>
    <dgm:pt modelId="{5B22F7B6-092A-4598-8F52-2AA1F3409527}" type="pres">
      <dgm:prSet presAssocID="{0050127C-4764-4DB5-925B-F88E6FC53410}" presName="parentLeftMargin" presStyleLbl="node1" presStyleIdx="0" presStyleCnt="4"/>
      <dgm:spPr/>
    </dgm:pt>
    <dgm:pt modelId="{7888C6F8-C47E-4630-9515-2F53F1F47BA8}" type="pres">
      <dgm:prSet presAssocID="{0050127C-4764-4DB5-925B-F88E6FC5341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EF89EC9-0C97-47B7-BFF9-7B95BC3C9F2D}" type="pres">
      <dgm:prSet presAssocID="{0050127C-4764-4DB5-925B-F88E6FC53410}" presName="negativeSpace" presStyleCnt="0"/>
      <dgm:spPr/>
    </dgm:pt>
    <dgm:pt modelId="{84EF2AA7-0148-4CDC-AA49-16BDF0B93764}" type="pres">
      <dgm:prSet presAssocID="{0050127C-4764-4DB5-925B-F88E6FC53410}" presName="childText" presStyleLbl="conFgAcc1" presStyleIdx="0" presStyleCnt="4">
        <dgm:presLayoutVars>
          <dgm:bulletEnabled val="1"/>
        </dgm:presLayoutVars>
      </dgm:prSet>
      <dgm:spPr/>
    </dgm:pt>
    <dgm:pt modelId="{F5F543AF-188A-4FDC-A377-370DBBDE0FF4}" type="pres">
      <dgm:prSet presAssocID="{19EE37B2-7C67-4F27-A3F9-8C0F71DD835B}" presName="spaceBetweenRectangles" presStyleCnt="0"/>
      <dgm:spPr/>
    </dgm:pt>
    <dgm:pt modelId="{12D37AC9-1B1A-426B-8DC9-1A10375E38C2}" type="pres">
      <dgm:prSet presAssocID="{2607D59A-7D97-4807-A291-346827CC890B}" presName="parentLin" presStyleCnt="0"/>
      <dgm:spPr/>
    </dgm:pt>
    <dgm:pt modelId="{86585F1F-C0BC-46B1-A04E-FA9B4FE9F8CA}" type="pres">
      <dgm:prSet presAssocID="{2607D59A-7D97-4807-A291-346827CC890B}" presName="parentLeftMargin" presStyleLbl="node1" presStyleIdx="0" presStyleCnt="4"/>
      <dgm:spPr/>
    </dgm:pt>
    <dgm:pt modelId="{80565085-C5BE-4CBC-A237-FAEDDD25C47C}" type="pres">
      <dgm:prSet presAssocID="{2607D59A-7D97-4807-A291-346827CC890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07DB50A-CA77-4F17-A124-146F89EA4EF8}" type="pres">
      <dgm:prSet presAssocID="{2607D59A-7D97-4807-A291-346827CC890B}" presName="negativeSpace" presStyleCnt="0"/>
      <dgm:spPr/>
    </dgm:pt>
    <dgm:pt modelId="{C4A4990C-FCF3-4FD2-8008-101CFB6461C2}" type="pres">
      <dgm:prSet presAssocID="{2607D59A-7D97-4807-A291-346827CC890B}" presName="childText" presStyleLbl="conFgAcc1" presStyleIdx="1" presStyleCnt="4">
        <dgm:presLayoutVars>
          <dgm:bulletEnabled val="1"/>
        </dgm:presLayoutVars>
      </dgm:prSet>
      <dgm:spPr/>
    </dgm:pt>
    <dgm:pt modelId="{763676E6-6DA7-4CE1-9593-A5C43C7A6A66}" type="pres">
      <dgm:prSet presAssocID="{F067EA37-B86F-4FC4-8C6C-751B223E7121}" presName="spaceBetweenRectangles" presStyleCnt="0"/>
      <dgm:spPr/>
    </dgm:pt>
    <dgm:pt modelId="{A7855120-6479-4B36-9136-8DE6AC3A3EBD}" type="pres">
      <dgm:prSet presAssocID="{A95ED4C7-BCD0-41F6-BE00-02D6618B9F26}" presName="parentLin" presStyleCnt="0"/>
      <dgm:spPr/>
    </dgm:pt>
    <dgm:pt modelId="{B4028CBC-1B94-4198-B9B7-1E3239F7DFCF}" type="pres">
      <dgm:prSet presAssocID="{A95ED4C7-BCD0-41F6-BE00-02D6618B9F26}" presName="parentLeftMargin" presStyleLbl="node1" presStyleIdx="1" presStyleCnt="4"/>
      <dgm:spPr/>
    </dgm:pt>
    <dgm:pt modelId="{CF2DF609-68FB-4C6D-8FAF-34700008B83F}" type="pres">
      <dgm:prSet presAssocID="{A95ED4C7-BCD0-41F6-BE00-02D6618B9F2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C9D24F7-FEC7-4699-91B3-589129D1697D}" type="pres">
      <dgm:prSet presAssocID="{A95ED4C7-BCD0-41F6-BE00-02D6618B9F26}" presName="negativeSpace" presStyleCnt="0"/>
      <dgm:spPr/>
    </dgm:pt>
    <dgm:pt modelId="{54F9556C-DC4D-44D9-BFAC-16E437AA419A}" type="pres">
      <dgm:prSet presAssocID="{A95ED4C7-BCD0-41F6-BE00-02D6618B9F26}" presName="childText" presStyleLbl="conFgAcc1" presStyleIdx="2" presStyleCnt="4">
        <dgm:presLayoutVars>
          <dgm:bulletEnabled val="1"/>
        </dgm:presLayoutVars>
      </dgm:prSet>
      <dgm:spPr/>
    </dgm:pt>
    <dgm:pt modelId="{5AE2EBAF-76F1-437D-8759-449B8E45672D}" type="pres">
      <dgm:prSet presAssocID="{1C048723-254C-4AB8-BB41-26403FF908B6}" presName="spaceBetweenRectangles" presStyleCnt="0"/>
      <dgm:spPr/>
    </dgm:pt>
    <dgm:pt modelId="{4684936C-7E82-4A88-BB95-1E9D8A084C75}" type="pres">
      <dgm:prSet presAssocID="{1B5FD0E5-C752-4585-889F-8EA0A273F36C}" presName="parentLin" presStyleCnt="0"/>
      <dgm:spPr/>
    </dgm:pt>
    <dgm:pt modelId="{1DB1F5DB-8607-442B-82DB-F47DD04FF163}" type="pres">
      <dgm:prSet presAssocID="{1B5FD0E5-C752-4585-889F-8EA0A273F36C}" presName="parentLeftMargin" presStyleLbl="node1" presStyleIdx="2" presStyleCnt="4"/>
      <dgm:spPr/>
    </dgm:pt>
    <dgm:pt modelId="{BBD2FD62-6EEA-470C-A451-DAD32619E0F6}" type="pres">
      <dgm:prSet presAssocID="{1B5FD0E5-C752-4585-889F-8EA0A273F36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1747FE8-BDAB-4E09-9637-BD6A7165147F}" type="pres">
      <dgm:prSet presAssocID="{1B5FD0E5-C752-4585-889F-8EA0A273F36C}" presName="negativeSpace" presStyleCnt="0"/>
      <dgm:spPr/>
    </dgm:pt>
    <dgm:pt modelId="{0A39F1F4-32CB-47B3-A502-6BB4A102ABE1}" type="pres">
      <dgm:prSet presAssocID="{1B5FD0E5-C752-4585-889F-8EA0A273F36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472EB106-8072-4BC1-B001-9081584FB71D}" srcId="{6D937FED-EA12-4376-9E36-572D42CD0706}" destId="{2607D59A-7D97-4807-A291-346827CC890B}" srcOrd="1" destOrd="0" parTransId="{7845925F-5AD4-4594-9E75-22401EDA7A1F}" sibTransId="{F067EA37-B86F-4FC4-8C6C-751B223E7121}"/>
    <dgm:cxn modelId="{844D820F-F38E-429F-881D-074F9FA791BC}" type="presOf" srcId="{A95ED4C7-BCD0-41F6-BE00-02D6618B9F26}" destId="{B4028CBC-1B94-4198-B9B7-1E3239F7DFCF}" srcOrd="0" destOrd="0" presId="urn:microsoft.com/office/officeart/2005/8/layout/list1"/>
    <dgm:cxn modelId="{94CC7021-6EAE-4FC3-99F1-9EFFD9E47F7A}" type="presOf" srcId="{6D937FED-EA12-4376-9E36-572D42CD0706}" destId="{C03B5DC1-44C8-4EC6-8750-F3E41718100E}" srcOrd="0" destOrd="0" presId="urn:microsoft.com/office/officeart/2005/8/layout/list1"/>
    <dgm:cxn modelId="{1BB0F55D-2E5D-43EA-88A5-5312867DD42E}" srcId="{6D937FED-EA12-4376-9E36-572D42CD0706}" destId="{0050127C-4764-4DB5-925B-F88E6FC53410}" srcOrd="0" destOrd="0" parTransId="{377370B1-F608-4E79-A1E0-D79F49C01918}" sibTransId="{19EE37B2-7C67-4F27-A3F9-8C0F71DD835B}"/>
    <dgm:cxn modelId="{F6966F5E-89CA-4F9C-91EE-6AFA74C4BBFE}" srcId="{6D937FED-EA12-4376-9E36-572D42CD0706}" destId="{A95ED4C7-BCD0-41F6-BE00-02D6618B9F26}" srcOrd="2" destOrd="0" parTransId="{49C78144-6BBD-477B-A784-BA70E4099BD7}" sibTransId="{1C048723-254C-4AB8-BB41-26403FF908B6}"/>
    <dgm:cxn modelId="{A0A4ED63-6D12-4E6F-B842-7EB381BDB71D}" type="presOf" srcId="{2607D59A-7D97-4807-A291-346827CC890B}" destId="{80565085-C5BE-4CBC-A237-FAEDDD25C47C}" srcOrd="1" destOrd="0" presId="urn:microsoft.com/office/officeart/2005/8/layout/list1"/>
    <dgm:cxn modelId="{B1600667-ED94-4C1F-AA47-240E5044255E}" type="presOf" srcId="{0050127C-4764-4DB5-925B-F88E6FC53410}" destId="{5B22F7B6-092A-4598-8F52-2AA1F3409527}" srcOrd="0" destOrd="0" presId="urn:microsoft.com/office/officeart/2005/8/layout/list1"/>
    <dgm:cxn modelId="{9D27FB75-3E3B-4007-99D7-44D21CAB22FC}" type="presOf" srcId="{A95ED4C7-BCD0-41F6-BE00-02D6618B9F26}" destId="{CF2DF609-68FB-4C6D-8FAF-34700008B83F}" srcOrd="1" destOrd="0" presId="urn:microsoft.com/office/officeart/2005/8/layout/list1"/>
    <dgm:cxn modelId="{FFBDAF7B-8B7C-4D52-9BAA-5F24E7BEE0AC}" type="presOf" srcId="{0050127C-4764-4DB5-925B-F88E6FC53410}" destId="{7888C6F8-C47E-4630-9515-2F53F1F47BA8}" srcOrd="1" destOrd="0" presId="urn:microsoft.com/office/officeart/2005/8/layout/list1"/>
    <dgm:cxn modelId="{680FFCA2-AD13-4B32-AFF0-E67867EF6824}" srcId="{6D937FED-EA12-4376-9E36-572D42CD0706}" destId="{1B5FD0E5-C752-4585-889F-8EA0A273F36C}" srcOrd="3" destOrd="0" parTransId="{C36510FC-94FB-45FB-BDE4-7B3B03206B1A}" sibTransId="{BB20759D-C07E-4252-99E6-B580B6CAA289}"/>
    <dgm:cxn modelId="{234B52AD-4B17-4F30-9DF6-2676877421C7}" type="presOf" srcId="{1B5FD0E5-C752-4585-889F-8EA0A273F36C}" destId="{1DB1F5DB-8607-442B-82DB-F47DD04FF163}" srcOrd="0" destOrd="0" presId="urn:microsoft.com/office/officeart/2005/8/layout/list1"/>
    <dgm:cxn modelId="{367944AF-750A-4EAB-8B7A-6A06F040CFF3}" type="presOf" srcId="{2607D59A-7D97-4807-A291-346827CC890B}" destId="{86585F1F-C0BC-46B1-A04E-FA9B4FE9F8CA}" srcOrd="0" destOrd="0" presId="urn:microsoft.com/office/officeart/2005/8/layout/list1"/>
    <dgm:cxn modelId="{DE5FFAF4-32D8-4EA5-A1F8-A405E690616C}" type="presOf" srcId="{1B5FD0E5-C752-4585-889F-8EA0A273F36C}" destId="{BBD2FD62-6EEA-470C-A451-DAD32619E0F6}" srcOrd="1" destOrd="0" presId="urn:microsoft.com/office/officeart/2005/8/layout/list1"/>
    <dgm:cxn modelId="{43C6CEF4-8333-4E09-B8D3-160CF1D812C9}" type="presParOf" srcId="{C03B5DC1-44C8-4EC6-8750-F3E41718100E}" destId="{F33BB607-123D-4F2C-8B1A-9F1571EA7835}" srcOrd="0" destOrd="0" presId="urn:microsoft.com/office/officeart/2005/8/layout/list1"/>
    <dgm:cxn modelId="{677F980E-1195-4D1C-A2BC-C77A3E513431}" type="presParOf" srcId="{F33BB607-123D-4F2C-8B1A-9F1571EA7835}" destId="{5B22F7B6-092A-4598-8F52-2AA1F3409527}" srcOrd="0" destOrd="0" presId="urn:microsoft.com/office/officeart/2005/8/layout/list1"/>
    <dgm:cxn modelId="{8B55EA69-1512-4C47-A41C-421CFF1B1A8D}" type="presParOf" srcId="{F33BB607-123D-4F2C-8B1A-9F1571EA7835}" destId="{7888C6F8-C47E-4630-9515-2F53F1F47BA8}" srcOrd="1" destOrd="0" presId="urn:microsoft.com/office/officeart/2005/8/layout/list1"/>
    <dgm:cxn modelId="{67AECAFD-B30F-493A-BB34-0AF9C2F8D35A}" type="presParOf" srcId="{C03B5DC1-44C8-4EC6-8750-F3E41718100E}" destId="{BEF89EC9-0C97-47B7-BFF9-7B95BC3C9F2D}" srcOrd="1" destOrd="0" presId="urn:microsoft.com/office/officeart/2005/8/layout/list1"/>
    <dgm:cxn modelId="{91481889-B652-4E89-8EAB-9B36D0F130A3}" type="presParOf" srcId="{C03B5DC1-44C8-4EC6-8750-F3E41718100E}" destId="{84EF2AA7-0148-4CDC-AA49-16BDF0B93764}" srcOrd="2" destOrd="0" presId="urn:microsoft.com/office/officeart/2005/8/layout/list1"/>
    <dgm:cxn modelId="{6A0333D3-4A55-4FFA-B9FA-5DCA7643FB82}" type="presParOf" srcId="{C03B5DC1-44C8-4EC6-8750-F3E41718100E}" destId="{F5F543AF-188A-4FDC-A377-370DBBDE0FF4}" srcOrd="3" destOrd="0" presId="urn:microsoft.com/office/officeart/2005/8/layout/list1"/>
    <dgm:cxn modelId="{0ECF5405-9910-4B1D-A017-09BAB848186B}" type="presParOf" srcId="{C03B5DC1-44C8-4EC6-8750-F3E41718100E}" destId="{12D37AC9-1B1A-426B-8DC9-1A10375E38C2}" srcOrd="4" destOrd="0" presId="urn:microsoft.com/office/officeart/2005/8/layout/list1"/>
    <dgm:cxn modelId="{BCB8314E-2A04-4B4B-9823-EC52A839892E}" type="presParOf" srcId="{12D37AC9-1B1A-426B-8DC9-1A10375E38C2}" destId="{86585F1F-C0BC-46B1-A04E-FA9B4FE9F8CA}" srcOrd="0" destOrd="0" presId="urn:microsoft.com/office/officeart/2005/8/layout/list1"/>
    <dgm:cxn modelId="{AD7D3CAD-B88F-4107-8B11-09AA1F5C6D78}" type="presParOf" srcId="{12D37AC9-1B1A-426B-8DC9-1A10375E38C2}" destId="{80565085-C5BE-4CBC-A237-FAEDDD25C47C}" srcOrd="1" destOrd="0" presId="urn:microsoft.com/office/officeart/2005/8/layout/list1"/>
    <dgm:cxn modelId="{92A39485-033D-4DCC-BCDE-F602DE468A7A}" type="presParOf" srcId="{C03B5DC1-44C8-4EC6-8750-F3E41718100E}" destId="{607DB50A-CA77-4F17-A124-146F89EA4EF8}" srcOrd="5" destOrd="0" presId="urn:microsoft.com/office/officeart/2005/8/layout/list1"/>
    <dgm:cxn modelId="{437AEFCD-2996-4C76-B54C-F0F31593390B}" type="presParOf" srcId="{C03B5DC1-44C8-4EC6-8750-F3E41718100E}" destId="{C4A4990C-FCF3-4FD2-8008-101CFB6461C2}" srcOrd="6" destOrd="0" presId="urn:microsoft.com/office/officeart/2005/8/layout/list1"/>
    <dgm:cxn modelId="{AE492DE1-D952-4874-99D8-5BE300DA951E}" type="presParOf" srcId="{C03B5DC1-44C8-4EC6-8750-F3E41718100E}" destId="{763676E6-6DA7-4CE1-9593-A5C43C7A6A66}" srcOrd="7" destOrd="0" presId="urn:microsoft.com/office/officeart/2005/8/layout/list1"/>
    <dgm:cxn modelId="{3E9824C3-F7D6-41E2-AC8D-376AFA8C46A7}" type="presParOf" srcId="{C03B5DC1-44C8-4EC6-8750-F3E41718100E}" destId="{A7855120-6479-4B36-9136-8DE6AC3A3EBD}" srcOrd="8" destOrd="0" presId="urn:microsoft.com/office/officeart/2005/8/layout/list1"/>
    <dgm:cxn modelId="{FDD29335-0A3D-4AFF-8A1B-AA47197791B4}" type="presParOf" srcId="{A7855120-6479-4B36-9136-8DE6AC3A3EBD}" destId="{B4028CBC-1B94-4198-B9B7-1E3239F7DFCF}" srcOrd="0" destOrd="0" presId="urn:microsoft.com/office/officeart/2005/8/layout/list1"/>
    <dgm:cxn modelId="{00EE62C9-D4AA-4C0E-B0F9-919D9E6F5054}" type="presParOf" srcId="{A7855120-6479-4B36-9136-8DE6AC3A3EBD}" destId="{CF2DF609-68FB-4C6D-8FAF-34700008B83F}" srcOrd="1" destOrd="0" presId="urn:microsoft.com/office/officeart/2005/8/layout/list1"/>
    <dgm:cxn modelId="{AD55168C-26F6-4E0B-A891-D6C065DC7A5F}" type="presParOf" srcId="{C03B5DC1-44C8-4EC6-8750-F3E41718100E}" destId="{DC9D24F7-FEC7-4699-91B3-589129D1697D}" srcOrd="9" destOrd="0" presId="urn:microsoft.com/office/officeart/2005/8/layout/list1"/>
    <dgm:cxn modelId="{A219B11A-855D-449D-8C2B-16EF3ADC764F}" type="presParOf" srcId="{C03B5DC1-44C8-4EC6-8750-F3E41718100E}" destId="{54F9556C-DC4D-44D9-BFAC-16E437AA419A}" srcOrd="10" destOrd="0" presId="urn:microsoft.com/office/officeart/2005/8/layout/list1"/>
    <dgm:cxn modelId="{827D7DFE-60DE-43DE-8823-9924DD8FCBCD}" type="presParOf" srcId="{C03B5DC1-44C8-4EC6-8750-F3E41718100E}" destId="{5AE2EBAF-76F1-437D-8759-449B8E45672D}" srcOrd="11" destOrd="0" presId="urn:microsoft.com/office/officeart/2005/8/layout/list1"/>
    <dgm:cxn modelId="{DB3EDD6E-81E8-4B2D-ABE8-CE395083C12C}" type="presParOf" srcId="{C03B5DC1-44C8-4EC6-8750-F3E41718100E}" destId="{4684936C-7E82-4A88-BB95-1E9D8A084C75}" srcOrd="12" destOrd="0" presId="urn:microsoft.com/office/officeart/2005/8/layout/list1"/>
    <dgm:cxn modelId="{60BE9A6D-38B2-4E6F-8ECA-8C97DFB0B21E}" type="presParOf" srcId="{4684936C-7E82-4A88-BB95-1E9D8A084C75}" destId="{1DB1F5DB-8607-442B-82DB-F47DD04FF163}" srcOrd="0" destOrd="0" presId="urn:microsoft.com/office/officeart/2005/8/layout/list1"/>
    <dgm:cxn modelId="{876FF91E-A953-4E5B-B2EE-4B275BD734F5}" type="presParOf" srcId="{4684936C-7E82-4A88-BB95-1E9D8A084C75}" destId="{BBD2FD62-6EEA-470C-A451-DAD32619E0F6}" srcOrd="1" destOrd="0" presId="urn:microsoft.com/office/officeart/2005/8/layout/list1"/>
    <dgm:cxn modelId="{643567D2-8599-474A-8CD8-8BFEED6E5E61}" type="presParOf" srcId="{C03B5DC1-44C8-4EC6-8750-F3E41718100E}" destId="{A1747FE8-BDAB-4E09-9637-BD6A7165147F}" srcOrd="13" destOrd="0" presId="urn:microsoft.com/office/officeart/2005/8/layout/list1"/>
    <dgm:cxn modelId="{7DCB4FF3-21EE-42A0-9924-7298C931CA40}" type="presParOf" srcId="{C03B5DC1-44C8-4EC6-8750-F3E41718100E}" destId="{0A39F1F4-32CB-47B3-A502-6BB4A102ABE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91ABF62-7ED4-4E0C-B8C6-5A8551906D2A}" type="doc">
      <dgm:prSet loTypeId="urn:microsoft.com/office/officeart/2005/8/layout/chevron1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6C4CEE69-715D-4E2C-BC04-7EABD246411B}">
      <dgm:prSet/>
      <dgm:spPr/>
      <dgm:t>
        <a:bodyPr/>
        <a:lstStyle/>
        <a:p>
          <a:r>
            <a:rPr lang="id-ID" dirty="0" err="1"/>
            <a:t>What</a:t>
          </a:r>
          <a:r>
            <a:rPr lang="id-ID" dirty="0"/>
            <a:t> </a:t>
          </a:r>
          <a:r>
            <a:rPr lang="id-ID" dirty="0" err="1"/>
            <a:t>is</a:t>
          </a:r>
          <a:r>
            <a:rPr lang="id-ID" dirty="0"/>
            <a:t> The </a:t>
          </a:r>
          <a:r>
            <a:rPr lang="id-ID" dirty="0" err="1"/>
            <a:t>Method</a:t>
          </a:r>
          <a:r>
            <a:rPr lang="id-ID" dirty="0"/>
            <a:t>?</a:t>
          </a:r>
          <a:endParaRPr lang="en-US" dirty="0"/>
        </a:p>
      </dgm:t>
    </dgm:pt>
    <dgm:pt modelId="{82AA4002-94C9-460F-841F-08638A8C93FF}" type="parTrans" cxnId="{DDD7E80D-3896-4B91-91EC-96E866E268B8}">
      <dgm:prSet/>
      <dgm:spPr/>
      <dgm:t>
        <a:bodyPr/>
        <a:lstStyle/>
        <a:p>
          <a:endParaRPr lang="en-US"/>
        </a:p>
      </dgm:t>
    </dgm:pt>
    <dgm:pt modelId="{98DD715B-5A71-4D19-BDC8-BC0A7AFACFE7}" type="sibTrans" cxnId="{DDD7E80D-3896-4B91-91EC-96E866E268B8}">
      <dgm:prSet/>
      <dgm:spPr/>
      <dgm:t>
        <a:bodyPr/>
        <a:lstStyle/>
        <a:p>
          <a:endParaRPr lang="en-US"/>
        </a:p>
      </dgm:t>
    </dgm:pt>
    <dgm:pt modelId="{299BAD69-4CCC-450E-8FB8-41902C676568}">
      <dgm:prSet/>
      <dgm:spPr/>
      <dgm:t>
        <a:bodyPr/>
        <a:lstStyle/>
        <a:p>
          <a:r>
            <a:rPr lang="id-ID" dirty="0" err="1"/>
            <a:t>Supervised</a:t>
          </a:r>
          <a:r>
            <a:rPr lang="id-ID" dirty="0"/>
            <a:t> </a:t>
          </a:r>
          <a:endParaRPr lang="en-US" dirty="0"/>
        </a:p>
      </dgm:t>
    </dgm:pt>
    <dgm:pt modelId="{2336F048-DA59-478B-A460-5444CC2B977B}" type="parTrans" cxnId="{94DC6FB4-2B12-4D2C-8307-AF6791D1BB77}">
      <dgm:prSet/>
      <dgm:spPr/>
      <dgm:t>
        <a:bodyPr/>
        <a:lstStyle/>
        <a:p>
          <a:endParaRPr lang="en-US"/>
        </a:p>
      </dgm:t>
    </dgm:pt>
    <dgm:pt modelId="{35592E6C-F5A9-418D-B888-240915533B8B}" type="sibTrans" cxnId="{94DC6FB4-2B12-4D2C-8307-AF6791D1BB77}">
      <dgm:prSet/>
      <dgm:spPr/>
      <dgm:t>
        <a:bodyPr/>
        <a:lstStyle/>
        <a:p>
          <a:endParaRPr lang="en-US"/>
        </a:p>
      </dgm:t>
    </dgm:pt>
    <dgm:pt modelId="{1A8B9835-4C27-4759-9866-001E413A6951}">
      <dgm:prSet/>
      <dgm:spPr/>
      <dgm:t>
        <a:bodyPr/>
        <a:lstStyle/>
        <a:p>
          <a:r>
            <a:rPr lang="id-ID" dirty="0" err="1"/>
            <a:t>Unsupervised</a:t>
          </a:r>
          <a:endParaRPr lang="en-US" dirty="0"/>
        </a:p>
      </dgm:t>
    </dgm:pt>
    <dgm:pt modelId="{BD9FF760-7149-4BF9-9DFC-7B8A15D00FA1}" type="parTrans" cxnId="{B603F542-B726-4DA3-BD45-3FC02F196A7D}">
      <dgm:prSet/>
      <dgm:spPr/>
      <dgm:t>
        <a:bodyPr/>
        <a:lstStyle/>
        <a:p>
          <a:endParaRPr lang="en-US"/>
        </a:p>
      </dgm:t>
    </dgm:pt>
    <dgm:pt modelId="{E2765380-9D57-41F6-B127-814BE1E7B926}" type="sibTrans" cxnId="{B603F542-B726-4DA3-BD45-3FC02F196A7D}">
      <dgm:prSet/>
      <dgm:spPr/>
      <dgm:t>
        <a:bodyPr/>
        <a:lstStyle/>
        <a:p>
          <a:endParaRPr lang="en-US"/>
        </a:p>
      </dgm:t>
    </dgm:pt>
    <dgm:pt modelId="{F5A8E921-064E-43D3-AD8D-ABA4AD8C8C43}">
      <dgm:prSet/>
      <dgm:spPr/>
      <dgm:t>
        <a:bodyPr/>
        <a:lstStyle/>
        <a:p>
          <a:r>
            <a:rPr lang="id-ID" dirty="0" err="1"/>
            <a:t>What</a:t>
          </a:r>
          <a:r>
            <a:rPr lang="id-ID" dirty="0"/>
            <a:t> </a:t>
          </a:r>
          <a:r>
            <a:rPr lang="id-ID" dirty="0" err="1"/>
            <a:t>is</a:t>
          </a:r>
          <a:r>
            <a:rPr lang="id-ID" dirty="0"/>
            <a:t>/are The </a:t>
          </a:r>
          <a:r>
            <a:rPr lang="id-ID" dirty="0" err="1"/>
            <a:t>Feature</a:t>
          </a:r>
          <a:r>
            <a:rPr lang="id-ID" dirty="0"/>
            <a:t>(s)?</a:t>
          </a:r>
          <a:endParaRPr lang="en-US" dirty="0"/>
        </a:p>
      </dgm:t>
    </dgm:pt>
    <dgm:pt modelId="{77B9A7E9-9579-41E2-B3BC-A92CD9A8A2CE}" type="parTrans" cxnId="{28798B3B-2C81-46EA-A20A-45557AB4802B}">
      <dgm:prSet/>
      <dgm:spPr/>
      <dgm:t>
        <a:bodyPr/>
        <a:lstStyle/>
        <a:p>
          <a:endParaRPr lang="en-US"/>
        </a:p>
      </dgm:t>
    </dgm:pt>
    <dgm:pt modelId="{C9F18CFC-48F3-4687-AAD1-72CED892525B}" type="sibTrans" cxnId="{28798B3B-2C81-46EA-A20A-45557AB4802B}">
      <dgm:prSet/>
      <dgm:spPr/>
      <dgm:t>
        <a:bodyPr/>
        <a:lstStyle/>
        <a:p>
          <a:endParaRPr lang="en-US"/>
        </a:p>
      </dgm:t>
    </dgm:pt>
    <dgm:pt modelId="{1A4B7A2D-15D2-48E9-AF89-856A43D46361}">
      <dgm:prSet/>
      <dgm:spPr/>
      <dgm:t>
        <a:bodyPr/>
        <a:lstStyle/>
        <a:p>
          <a:r>
            <a:rPr lang="id-ID" dirty="0" err="1"/>
            <a:t>Color</a:t>
          </a:r>
          <a:r>
            <a:rPr lang="id-ID" dirty="0"/>
            <a:t>?</a:t>
          </a:r>
          <a:endParaRPr lang="en-US" dirty="0"/>
        </a:p>
      </dgm:t>
    </dgm:pt>
    <dgm:pt modelId="{71AA5458-185A-4700-BA98-0C4F3D96F8D8}" type="parTrans" cxnId="{84696609-53B1-4A8C-A64A-ED3CAAA8E316}">
      <dgm:prSet/>
      <dgm:spPr/>
      <dgm:t>
        <a:bodyPr/>
        <a:lstStyle/>
        <a:p>
          <a:endParaRPr lang="en-US"/>
        </a:p>
      </dgm:t>
    </dgm:pt>
    <dgm:pt modelId="{2DA22FD3-3C74-45A7-9646-A054F3975FA7}" type="sibTrans" cxnId="{84696609-53B1-4A8C-A64A-ED3CAAA8E316}">
      <dgm:prSet/>
      <dgm:spPr/>
      <dgm:t>
        <a:bodyPr/>
        <a:lstStyle/>
        <a:p>
          <a:endParaRPr lang="en-US"/>
        </a:p>
      </dgm:t>
    </dgm:pt>
    <dgm:pt modelId="{E9AF0E2D-A3FA-4A74-BF0E-0F4566ECD013}">
      <dgm:prSet/>
      <dgm:spPr/>
      <dgm:t>
        <a:bodyPr/>
        <a:lstStyle/>
        <a:p>
          <a:r>
            <a:rPr lang="id-ID" dirty="0" err="1"/>
            <a:t>Shape</a:t>
          </a:r>
          <a:r>
            <a:rPr lang="id-ID" dirty="0"/>
            <a:t>?</a:t>
          </a:r>
          <a:endParaRPr lang="en-US" dirty="0"/>
        </a:p>
      </dgm:t>
    </dgm:pt>
    <dgm:pt modelId="{49393E4C-53E2-42E5-8D85-01DBF541DC09}" type="parTrans" cxnId="{30BF8D23-809F-433B-8F3C-8CCC02F5977B}">
      <dgm:prSet/>
      <dgm:spPr/>
      <dgm:t>
        <a:bodyPr/>
        <a:lstStyle/>
        <a:p>
          <a:endParaRPr lang="id-ID"/>
        </a:p>
      </dgm:t>
    </dgm:pt>
    <dgm:pt modelId="{238C54B8-3924-4457-8EC4-2302C05B4C6E}" type="sibTrans" cxnId="{30BF8D23-809F-433B-8F3C-8CCC02F5977B}">
      <dgm:prSet/>
      <dgm:spPr/>
      <dgm:t>
        <a:bodyPr/>
        <a:lstStyle/>
        <a:p>
          <a:endParaRPr lang="id-ID"/>
        </a:p>
      </dgm:t>
    </dgm:pt>
    <dgm:pt modelId="{23A7C00E-5333-4CD8-A518-2F980E56ABC1}">
      <dgm:prSet/>
      <dgm:spPr/>
      <dgm:t>
        <a:bodyPr/>
        <a:lstStyle/>
        <a:p>
          <a:r>
            <a:rPr lang="id-ID" dirty="0" err="1"/>
            <a:t>Size</a:t>
          </a:r>
          <a:r>
            <a:rPr lang="id-ID" dirty="0"/>
            <a:t>?</a:t>
          </a:r>
          <a:endParaRPr lang="en-US" dirty="0"/>
        </a:p>
      </dgm:t>
    </dgm:pt>
    <dgm:pt modelId="{28AFCD42-A814-4BC9-9627-4D7C861A4558}" type="parTrans" cxnId="{9291E5BA-76D2-44E2-90E8-EB97EEB15629}">
      <dgm:prSet/>
      <dgm:spPr/>
      <dgm:t>
        <a:bodyPr/>
        <a:lstStyle/>
        <a:p>
          <a:endParaRPr lang="id-ID"/>
        </a:p>
      </dgm:t>
    </dgm:pt>
    <dgm:pt modelId="{2F599FF1-A54E-453A-9A1B-337DFB074384}" type="sibTrans" cxnId="{9291E5BA-76D2-44E2-90E8-EB97EEB15629}">
      <dgm:prSet/>
      <dgm:spPr/>
      <dgm:t>
        <a:bodyPr/>
        <a:lstStyle/>
        <a:p>
          <a:endParaRPr lang="id-ID"/>
        </a:p>
      </dgm:t>
    </dgm:pt>
    <dgm:pt modelId="{ECC2619F-EA20-47E8-8111-20713D65773E}">
      <dgm:prSet/>
      <dgm:spPr/>
      <dgm:t>
        <a:bodyPr/>
        <a:lstStyle/>
        <a:p>
          <a:r>
            <a:rPr lang="id-ID" dirty="0" err="1"/>
            <a:t>Texture</a:t>
          </a:r>
          <a:r>
            <a:rPr lang="id-ID" dirty="0"/>
            <a:t>?</a:t>
          </a:r>
          <a:endParaRPr lang="en-US" dirty="0"/>
        </a:p>
      </dgm:t>
    </dgm:pt>
    <dgm:pt modelId="{0BAC1E25-BD25-49D3-9C95-B5E57F5677A6}" type="parTrans" cxnId="{A38EC6E7-4824-43F9-AC5E-6BC1529C7C1E}">
      <dgm:prSet/>
      <dgm:spPr/>
      <dgm:t>
        <a:bodyPr/>
        <a:lstStyle/>
        <a:p>
          <a:endParaRPr lang="id-ID"/>
        </a:p>
      </dgm:t>
    </dgm:pt>
    <dgm:pt modelId="{C1E85968-4216-4C9A-BBCD-E6592E67E443}" type="sibTrans" cxnId="{A38EC6E7-4824-43F9-AC5E-6BC1529C7C1E}">
      <dgm:prSet/>
      <dgm:spPr/>
      <dgm:t>
        <a:bodyPr/>
        <a:lstStyle/>
        <a:p>
          <a:endParaRPr lang="id-ID"/>
        </a:p>
      </dgm:t>
    </dgm:pt>
    <dgm:pt modelId="{2E00E4B0-9207-4B9A-B283-C315CCCCF647}">
      <dgm:prSet/>
      <dgm:spPr/>
      <dgm:t>
        <a:bodyPr/>
        <a:lstStyle/>
        <a:p>
          <a:r>
            <a:rPr lang="id-ID" dirty="0"/>
            <a:t>Or .... ?</a:t>
          </a:r>
          <a:endParaRPr lang="en-US" dirty="0"/>
        </a:p>
      </dgm:t>
    </dgm:pt>
    <dgm:pt modelId="{06199F35-3771-449E-9B1F-D1611D06A9A5}" type="parTrans" cxnId="{E1C60364-43D7-497B-B84A-374CAC46FE15}">
      <dgm:prSet/>
      <dgm:spPr/>
      <dgm:t>
        <a:bodyPr/>
        <a:lstStyle/>
        <a:p>
          <a:endParaRPr lang="id-ID"/>
        </a:p>
      </dgm:t>
    </dgm:pt>
    <dgm:pt modelId="{78EC3B24-562B-4EA2-A3B7-08C0E1D37329}" type="sibTrans" cxnId="{E1C60364-43D7-497B-B84A-374CAC46FE15}">
      <dgm:prSet/>
      <dgm:spPr/>
      <dgm:t>
        <a:bodyPr/>
        <a:lstStyle/>
        <a:p>
          <a:endParaRPr lang="id-ID"/>
        </a:p>
      </dgm:t>
    </dgm:pt>
    <dgm:pt modelId="{C4CF451C-B155-46C2-8667-8378C7BCD328}">
      <dgm:prSet/>
      <dgm:spPr/>
      <dgm:t>
        <a:bodyPr/>
        <a:lstStyle/>
        <a:p>
          <a:r>
            <a:rPr lang="id-ID" dirty="0" err="1"/>
            <a:t>What</a:t>
          </a:r>
          <a:r>
            <a:rPr lang="id-ID" dirty="0"/>
            <a:t> </a:t>
          </a:r>
          <a:r>
            <a:rPr lang="id-ID" dirty="0" err="1"/>
            <a:t>is</a:t>
          </a:r>
          <a:r>
            <a:rPr lang="id-ID" dirty="0"/>
            <a:t>/are The </a:t>
          </a:r>
          <a:r>
            <a:rPr lang="id-ID" dirty="0" err="1"/>
            <a:t>Algorithm</a:t>
          </a:r>
          <a:r>
            <a:rPr lang="id-ID" dirty="0"/>
            <a:t>(s)?</a:t>
          </a:r>
          <a:endParaRPr lang="en-US" dirty="0"/>
        </a:p>
      </dgm:t>
    </dgm:pt>
    <dgm:pt modelId="{E8FEE178-DD06-44E6-8C69-18018C683719}" type="parTrans" cxnId="{6040F51A-AB23-4CB6-BBE7-FCBD45071CC5}">
      <dgm:prSet/>
      <dgm:spPr/>
      <dgm:t>
        <a:bodyPr/>
        <a:lstStyle/>
        <a:p>
          <a:endParaRPr lang="id-ID"/>
        </a:p>
      </dgm:t>
    </dgm:pt>
    <dgm:pt modelId="{AF7534D8-3768-4AFA-84A5-55A6F6479297}" type="sibTrans" cxnId="{6040F51A-AB23-4CB6-BBE7-FCBD45071CC5}">
      <dgm:prSet/>
      <dgm:spPr/>
      <dgm:t>
        <a:bodyPr/>
        <a:lstStyle/>
        <a:p>
          <a:endParaRPr lang="id-ID"/>
        </a:p>
      </dgm:t>
    </dgm:pt>
    <dgm:pt modelId="{C9EC67A9-2F68-4917-923B-DB504B02431C}" type="pres">
      <dgm:prSet presAssocID="{F91ABF62-7ED4-4E0C-B8C6-5A8551906D2A}" presName="Name0" presStyleCnt="0">
        <dgm:presLayoutVars>
          <dgm:dir/>
          <dgm:animLvl val="lvl"/>
          <dgm:resizeHandles val="exact"/>
        </dgm:presLayoutVars>
      </dgm:prSet>
      <dgm:spPr/>
    </dgm:pt>
    <dgm:pt modelId="{89F16678-95EB-427A-B15B-0D86B0BA8CB1}" type="pres">
      <dgm:prSet presAssocID="{6C4CEE69-715D-4E2C-BC04-7EABD246411B}" presName="composite" presStyleCnt="0"/>
      <dgm:spPr/>
    </dgm:pt>
    <dgm:pt modelId="{DE0C30E6-EC7D-4C6B-9E5A-A0F05FE9132E}" type="pres">
      <dgm:prSet presAssocID="{6C4CEE69-715D-4E2C-BC04-7EABD246411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3E1FF53-E1C9-43F3-91EB-73C63DE56B22}" type="pres">
      <dgm:prSet presAssocID="{6C4CEE69-715D-4E2C-BC04-7EABD246411B}" presName="desTx" presStyleLbl="revTx" presStyleIdx="0" presStyleCnt="2">
        <dgm:presLayoutVars>
          <dgm:bulletEnabled val="1"/>
        </dgm:presLayoutVars>
      </dgm:prSet>
      <dgm:spPr/>
    </dgm:pt>
    <dgm:pt modelId="{FB910F59-747C-4318-A71E-C5ADB288DDEB}" type="pres">
      <dgm:prSet presAssocID="{98DD715B-5A71-4D19-BDC8-BC0A7AFACFE7}" presName="space" presStyleCnt="0"/>
      <dgm:spPr/>
    </dgm:pt>
    <dgm:pt modelId="{E5690FAD-035B-4A94-B7FB-6D2501C30047}" type="pres">
      <dgm:prSet presAssocID="{F5A8E921-064E-43D3-AD8D-ABA4AD8C8C43}" presName="composite" presStyleCnt="0"/>
      <dgm:spPr/>
    </dgm:pt>
    <dgm:pt modelId="{9F888C84-04FF-4103-A4E9-21C8D36A75E4}" type="pres">
      <dgm:prSet presAssocID="{F5A8E921-064E-43D3-AD8D-ABA4AD8C8C4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28A674C-2DB3-4AA6-9416-73407FD95988}" type="pres">
      <dgm:prSet presAssocID="{F5A8E921-064E-43D3-AD8D-ABA4AD8C8C43}" presName="desTx" presStyleLbl="revTx" presStyleIdx="1" presStyleCnt="2">
        <dgm:presLayoutVars>
          <dgm:bulletEnabled val="1"/>
        </dgm:presLayoutVars>
      </dgm:prSet>
      <dgm:spPr/>
    </dgm:pt>
    <dgm:pt modelId="{217D3119-BD1B-4519-945B-A37C72C9C9BE}" type="pres">
      <dgm:prSet presAssocID="{C9F18CFC-48F3-4687-AAD1-72CED892525B}" presName="space" presStyleCnt="0"/>
      <dgm:spPr/>
    </dgm:pt>
    <dgm:pt modelId="{AA8F9A7E-8DCD-4713-9C25-603D40E3C239}" type="pres">
      <dgm:prSet presAssocID="{C4CF451C-B155-46C2-8667-8378C7BCD328}" presName="composite" presStyleCnt="0"/>
      <dgm:spPr/>
    </dgm:pt>
    <dgm:pt modelId="{BFAC4BCC-691E-4DF4-9EE9-7390198DCBA1}" type="pres">
      <dgm:prSet presAssocID="{C4CF451C-B155-46C2-8667-8378C7BCD328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CF8E1CD-E53B-4526-882D-46FD0001BB82}" type="pres">
      <dgm:prSet presAssocID="{C4CF451C-B155-46C2-8667-8378C7BCD328}" presName="desTx" presStyleLbl="revTx" presStyleIdx="1" presStyleCnt="2">
        <dgm:presLayoutVars>
          <dgm:bulletEnabled val="1"/>
        </dgm:presLayoutVars>
      </dgm:prSet>
      <dgm:spPr/>
    </dgm:pt>
  </dgm:ptLst>
  <dgm:cxnLst>
    <dgm:cxn modelId="{84696609-53B1-4A8C-A64A-ED3CAAA8E316}" srcId="{F5A8E921-064E-43D3-AD8D-ABA4AD8C8C43}" destId="{1A4B7A2D-15D2-48E9-AF89-856A43D46361}" srcOrd="0" destOrd="0" parTransId="{71AA5458-185A-4700-BA98-0C4F3D96F8D8}" sibTransId="{2DA22FD3-3C74-45A7-9646-A054F3975FA7}"/>
    <dgm:cxn modelId="{DDD7E80D-3896-4B91-91EC-96E866E268B8}" srcId="{F91ABF62-7ED4-4E0C-B8C6-5A8551906D2A}" destId="{6C4CEE69-715D-4E2C-BC04-7EABD246411B}" srcOrd="0" destOrd="0" parTransId="{82AA4002-94C9-460F-841F-08638A8C93FF}" sibTransId="{98DD715B-5A71-4D19-BDC8-BC0A7AFACFE7}"/>
    <dgm:cxn modelId="{3C5CE613-965B-4A55-BFB7-3533D4EA6892}" type="presOf" srcId="{1A4B7A2D-15D2-48E9-AF89-856A43D46361}" destId="{828A674C-2DB3-4AA6-9416-73407FD95988}" srcOrd="0" destOrd="0" presId="urn:microsoft.com/office/officeart/2005/8/layout/chevron1"/>
    <dgm:cxn modelId="{6040F51A-AB23-4CB6-BBE7-FCBD45071CC5}" srcId="{F91ABF62-7ED4-4E0C-B8C6-5A8551906D2A}" destId="{C4CF451C-B155-46C2-8667-8378C7BCD328}" srcOrd="2" destOrd="0" parTransId="{E8FEE178-DD06-44E6-8C69-18018C683719}" sibTransId="{AF7534D8-3768-4AFA-84A5-55A6F6479297}"/>
    <dgm:cxn modelId="{30BF8D23-809F-433B-8F3C-8CCC02F5977B}" srcId="{F5A8E921-064E-43D3-AD8D-ABA4AD8C8C43}" destId="{E9AF0E2D-A3FA-4A74-BF0E-0F4566ECD013}" srcOrd="1" destOrd="0" parTransId="{49393E4C-53E2-42E5-8D85-01DBF541DC09}" sibTransId="{238C54B8-3924-4457-8EC4-2302C05B4C6E}"/>
    <dgm:cxn modelId="{28798B3B-2C81-46EA-A20A-45557AB4802B}" srcId="{F91ABF62-7ED4-4E0C-B8C6-5A8551906D2A}" destId="{F5A8E921-064E-43D3-AD8D-ABA4AD8C8C43}" srcOrd="1" destOrd="0" parTransId="{77B9A7E9-9579-41E2-B3BC-A92CD9A8A2CE}" sibTransId="{C9F18CFC-48F3-4687-AAD1-72CED892525B}"/>
    <dgm:cxn modelId="{E311A85B-3520-4447-AEF3-1872D36B0863}" type="presOf" srcId="{23A7C00E-5333-4CD8-A518-2F980E56ABC1}" destId="{828A674C-2DB3-4AA6-9416-73407FD95988}" srcOrd="0" destOrd="2" presId="urn:microsoft.com/office/officeart/2005/8/layout/chevron1"/>
    <dgm:cxn modelId="{01166C60-5F8D-4A93-8E14-BC564B620530}" type="presOf" srcId="{299BAD69-4CCC-450E-8FB8-41902C676568}" destId="{73E1FF53-E1C9-43F3-91EB-73C63DE56B22}" srcOrd="0" destOrd="0" presId="urn:microsoft.com/office/officeart/2005/8/layout/chevron1"/>
    <dgm:cxn modelId="{B603F542-B726-4DA3-BD45-3FC02F196A7D}" srcId="{6C4CEE69-715D-4E2C-BC04-7EABD246411B}" destId="{1A8B9835-4C27-4759-9866-001E413A6951}" srcOrd="1" destOrd="0" parTransId="{BD9FF760-7149-4BF9-9DFC-7B8A15D00FA1}" sibTransId="{E2765380-9D57-41F6-B127-814BE1E7B926}"/>
    <dgm:cxn modelId="{E1C60364-43D7-497B-B84A-374CAC46FE15}" srcId="{F5A8E921-064E-43D3-AD8D-ABA4AD8C8C43}" destId="{2E00E4B0-9207-4B9A-B283-C315CCCCF647}" srcOrd="4" destOrd="0" parTransId="{06199F35-3771-449E-9B1F-D1611D06A9A5}" sibTransId="{78EC3B24-562B-4EA2-A3B7-08C0E1D37329}"/>
    <dgm:cxn modelId="{2CA47F45-EAAD-4B00-B1CC-41027A365D65}" type="presOf" srcId="{1A8B9835-4C27-4759-9866-001E413A6951}" destId="{73E1FF53-E1C9-43F3-91EB-73C63DE56B22}" srcOrd="0" destOrd="1" presId="urn:microsoft.com/office/officeart/2005/8/layout/chevron1"/>
    <dgm:cxn modelId="{A6468D68-5416-4678-B179-F30CFA585349}" type="presOf" srcId="{ECC2619F-EA20-47E8-8111-20713D65773E}" destId="{828A674C-2DB3-4AA6-9416-73407FD95988}" srcOrd="0" destOrd="3" presId="urn:microsoft.com/office/officeart/2005/8/layout/chevron1"/>
    <dgm:cxn modelId="{C61F024C-65BB-4FFE-A82E-1CC0DE8E87F1}" type="presOf" srcId="{C4CF451C-B155-46C2-8667-8378C7BCD328}" destId="{BFAC4BCC-691E-4DF4-9EE9-7390198DCBA1}" srcOrd="0" destOrd="0" presId="urn:microsoft.com/office/officeart/2005/8/layout/chevron1"/>
    <dgm:cxn modelId="{8B796152-CE38-456A-B1A0-2970D6F0F38D}" type="presOf" srcId="{F5A8E921-064E-43D3-AD8D-ABA4AD8C8C43}" destId="{9F888C84-04FF-4103-A4E9-21C8D36A75E4}" srcOrd="0" destOrd="0" presId="urn:microsoft.com/office/officeart/2005/8/layout/chevron1"/>
    <dgm:cxn modelId="{53B85E7F-01ED-40CF-A7BA-ADFCA3A16870}" type="presOf" srcId="{2E00E4B0-9207-4B9A-B283-C315CCCCF647}" destId="{828A674C-2DB3-4AA6-9416-73407FD95988}" srcOrd="0" destOrd="4" presId="urn:microsoft.com/office/officeart/2005/8/layout/chevron1"/>
    <dgm:cxn modelId="{B4EE3BAC-BB67-4CE9-8C36-6BA19F688A06}" type="presOf" srcId="{E9AF0E2D-A3FA-4A74-BF0E-0F4566ECD013}" destId="{828A674C-2DB3-4AA6-9416-73407FD95988}" srcOrd="0" destOrd="1" presId="urn:microsoft.com/office/officeart/2005/8/layout/chevron1"/>
    <dgm:cxn modelId="{94DC6FB4-2B12-4D2C-8307-AF6791D1BB77}" srcId="{6C4CEE69-715D-4E2C-BC04-7EABD246411B}" destId="{299BAD69-4CCC-450E-8FB8-41902C676568}" srcOrd="0" destOrd="0" parTransId="{2336F048-DA59-478B-A460-5444CC2B977B}" sibTransId="{35592E6C-F5A9-418D-B888-240915533B8B}"/>
    <dgm:cxn modelId="{9291E5BA-76D2-44E2-90E8-EB97EEB15629}" srcId="{F5A8E921-064E-43D3-AD8D-ABA4AD8C8C43}" destId="{23A7C00E-5333-4CD8-A518-2F980E56ABC1}" srcOrd="2" destOrd="0" parTransId="{28AFCD42-A814-4BC9-9627-4D7C861A4558}" sibTransId="{2F599FF1-A54E-453A-9A1B-337DFB074384}"/>
    <dgm:cxn modelId="{D55B5BCF-B4CE-4A0C-9D74-5E86376C37C3}" type="presOf" srcId="{F91ABF62-7ED4-4E0C-B8C6-5A8551906D2A}" destId="{C9EC67A9-2F68-4917-923B-DB504B02431C}" srcOrd="0" destOrd="0" presId="urn:microsoft.com/office/officeart/2005/8/layout/chevron1"/>
    <dgm:cxn modelId="{F6B820E4-C0BE-4F5F-A97E-D6C11AA1B227}" type="presOf" srcId="{6C4CEE69-715D-4E2C-BC04-7EABD246411B}" destId="{DE0C30E6-EC7D-4C6B-9E5A-A0F05FE9132E}" srcOrd="0" destOrd="0" presId="urn:microsoft.com/office/officeart/2005/8/layout/chevron1"/>
    <dgm:cxn modelId="{A38EC6E7-4824-43F9-AC5E-6BC1529C7C1E}" srcId="{F5A8E921-064E-43D3-AD8D-ABA4AD8C8C43}" destId="{ECC2619F-EA20-47E8-8111-20713D65773E}" srcOrd="3" destOrd="0" parTransId="{0BAC1E25-BD25-49D3-9C95-B5E57F5677A6}" sibTransId="{C1E85968-4216-4C9A-BBCD-E6592E67E443}"/>
    <dgm:cxn modelId="{CDA5E3FE-B1BF-46F4-8392-AF8F609FD7F8}" type="presParOf" srcId="{C9EC67A9-2F68-4917-923B-DB504B02431C}" destId="{89F16678-95EB-427A-B15B-0D86B0BA8CB1}" srcOrd="0" destOrd="0" presId="urn:microsoft.com/office/officeart/2005/8/layout/chevron1"/>
    <dgm:cxn modelId="{E747B878-F15B-41C5-A605-A4CAF9EE3C6A}" type="presParOf" srcId="{89F16678-95EB-427A-B15B-0D86B0BA8CB1}" destId="{DE0C30E6-EC7D-4C6B-9E5A-A0F05FE9132E}" srcOrd="0" destOrd="0" presId="urn:microsoft.com/office/officeart/2005/8/layout/chevron1"/>
    <dgm:cxn modelId="{D56F69A7-8B01-4A5D-9043-F85BD9D92E7B}" type="presParOf" srcId="{89F16678-95EB-427A-B15B-0D86B0BA8CB1}" destId="{73E1FF53-E1C9-43F3-91EB-73C63DE56B22}" srcOrd="1" destOrd="0" presId="urn:microsoft.com/office/officeart/2005/8/layout/chevron1"/>
    <dgm:cxn modelId="{027FE816-C37B-4BC2-8F72-B342232D6AA5}" type="presParOf" srcId="{C9EC67A9-2F68-4917-923B-DB504B02431C}" destId="{FB910F59-747C-4318-A71E-C5ADB288DDEB}" srcOrd="1" destOrd="0" presId="urn:microsoft.com/office/officeart/2005/8/layout/chevron1"/>
    <dgm:cxn modelId="{D09CCA43-CE95-4011-AF4B-E280A3A40913}" type="presParOf" srcId="{C9EC67A9-2F68-4917-923B-DB504B02431C}" destId="{E5690FAD-035B-4A94-B7FB-6D2501C30047}" srcOrd="2" destOrd="0" presId="urn:microsoft.com/office/officeart/2005/8/layout/chevron1"/>
    <dgm:cxn modelId="{9F7950E4-AD4E-44DE-BD49-1537A3AAF751}" type="presParOf" srcId="{E5690FAD-035B-4A94-B7FB-6D2501C30047}" destId="{9F888C84-04FF-4103-A4E9-21C8D36A75E4}" srcOrd="0" destOrd="0" presId="urn:microsoft.com/office/officeart/2005/8/layout/chevron1"/>
    <dgm:cxn modelId="{22692F5D-8720-4FC8-A15A-AC91C32AAECA}" type="presParOf" srcId="{E5690FAD-035B-4A94-B7FB-6D2501C30047}" destId="{828A674C-2DB3-4AA6-9416-73407FD95988}" srcOrd="1" destOrd="0" presId="urn:microsoft.com/office/officeart/2005/8/layout/chevron1"/>
    <dgm:cxn modelId="{1FC214AA-0A5C-4109-97F4-B97D077449B6}" type="presParOf" srcId="{C9EC67A9-2F68-4917-923B-DB504B02431C}" destId="{217D3119-BD1B-4519-945B-A37C72C9C9BE}" srcOrd="3" destOrd="0" presId="urn:microsoft.com/office/officeart/2005/8/layout/chevron1"/>
    <dgm:cxn modelId="{AD25160D-BF07-455C-A24A-3F2E9A0AA064}" type="presParOf" srcId="{C9EC67A9-2F68-4917-923B-DB504B02431C}" destId="{AA8F9A7E-8DCD-4713-9C25-603D40E3C239}" srcOrd="4" destOrd="0" presId="urn:microsoft.com/office/officeart/2005/8/layout/chevron1"/>
    <dgm:cxn modelId="{E236E2F4-0F4B-492C-AAC4-411377E7195B}" type="presParOf" srcId="{AA8F9A7E-8DCD-4713-9C25-603D40E3C239}" destId="{BFAC4BCC-691E-4DF4-9EE9-7390198DCBA1}" srcOrd="0" destOrd="0" presId="urn:microsoft.com/office/officeart/2005/8/layout/chevron1"/>
    <dgm:cxn modelId="{C89156E0-1096-4B98-BBF8-DC0BA6AD8DC6}" type="presParOf" srcId="{AA8F9A7E-8DCD-4713-9C25-603D40E3C239}" destId="{6CF8E1CD-E53B-4526-882D-46FD0001BB82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CE13CE-FC26-4B99-B607-2B2853C7DBDF}">
      <dsp:nvSpPr>
        <dsp:cNvPr id="0" name=""/>
        <dsp:cNvSpPr/>
      </dsp:nvSpPr>
      <dsp:spPr>
        <a:xfrm>
          <a:off x="0" y="344286"/>
          <a:ext cx="579620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850" tIns="479044" rIns="44985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Tugas 	:	30%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UTS	:	35%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UAS	:	35%</a:t>
          </a:r>
        </a:p>
      </dsp:txBody>
      <dsp:txXfrm>
        <a:off x="0" y="344286"/>
        <a:ext cx="5796200" cy="1738800"/>
      </dsp:txXfrm>
    </dsp:sp>
    <dsp:sp modelId="{7AA37BC2-CEAA-4123-944D-C2B4B767BDC4}">
      <dsp:nvSpPr>
        <dsp:cNvPr id="0" name=""/>
        <dsp:cNvSpPr/>
      </dsp:nvSpPr>
      <dsp:spPr>
        <a:xfrm>
          <a:off x="289810" y="4806"/>
          <a:ext cx="405734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358" tIns="0" rIns="15335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Komponen Penilaian :</a:t>
          </a:r>
          <a:endParaRPr lang="en-US" sz="2300" kern="1200"/>
        </a:p>
      </dsp:txBody>
      <dsp:txXfrm>
        <a:off x="322954" y="37950"/>
        <a:ext cx="3991052" cy="612672"/>
      </dsp:txXfrm>
    </dsp:sp>
    <dsp:sp modelId="{695D9A13-3DA1-4B37-86C9-7EC4EC9704E4}">
      <dsp:nvSpPr>
        <dsp:cNvPr id="0" name=""/>
        <dsp:cNvSpPr/>
      </dsp:nvSpPr>
      <dsp:spPr>
        <a:xfrm>
          <a:off x="0" y="2546766"/>
          <a:ext cx="5796200" cy="253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9850" tIns="479044" rIns="449850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A	:	80 – 100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B	:	60 – 79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	:	40 – 59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D	:	20 – 39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E	:	</a:t>
          </a:r>
          <a:r>
            <a:rPr lang="en-US" sz="2300" kern="1200">
              <a:sym typeface="Symbol" panose="05050102010706020507" pitchFamily="18" charset="2"/>
            </a:rPr>
            <a:t></a:t>
          </a:r>
          <a:r>
            <a:rPr lang="en-US" sz="2300" kern="1200"/>
            <a:t>20</a:t>
          </a:r>
        </a:p>
      </dsp:txBody>
      <dsp:txXfrm>
        <a:off x="0" y="2546766"/>
        <a:ext cx="5796200" cy="2535750"/>
      </dsp:txXfrm>
    </dsp:sp>
    <dsp:sp modelId="{828D9F7E-63E3-499C-A72D-545DB38D098C}">
      <dsp:nvSpPr>
        <dsp:cNvPr id="0" name=""/>
        <dsp:cNvSpPr/>
      </dsp:nvSpPr>
      <dsp:spPr>
        <a:xfrm>
          <a:off x="289810" y="2207287"/>
          <a:ext cx="4057340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358" tIns="0" rIns="153358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Rentang Nilai :</a:t>
          </a:r>
          <a:endParaRPr lang="en-US" sz="2300" kern="1200"/>
        </a:p>
      </dsp:txBody>
      <dsp:txXfrm>
        <a:off x="322954" y="2240431"/>
        <a:ext cx="3991052" cy="61267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C43EC-C615-4CF2-94AE-E7A86F956AF2}">
      <dsp:nvSpPr>
        <dsp:cNvPr id="0" name=""/>
        <dsp:cNvSpPr/>
      </dsp:nvSpPr>
      <dsp:spPr>
        <a:xfrm>
          <a:off x="2225503" y="2165835"/>
          <a:ext cx="1644992" cy="16449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/>
            <a:t>News </a:t>
          </a:r>
          <a:r>
            <a:rPr lang="id-ID" sz="2800" kern="1200" dirty="0" err="1"/>
            <a:t>Docu-ments</a:t>
          </a:r>
          <a:endParaRPr lang="id-ID" sz="2800" kern="1200" dirty="0"/>
        </a:p>
      </dsp:txBody>
      <dsp:txXfrm>
        <a:off x="2466407" y="2406739"/>
        <a:ext cx="1163184" cy="1163184"/>
      </dsp:txXfrm>
    </dsp:sp>
    <dsp:sp modelId="{B1652A10-2DC1-45EF-AF05-D3342B0B2CFD}">
      <dsp:nvSpPr>
        <dsp:cNvPr id="0" name=""/>
        <dsp:cNvSpPr/>
      </dsp:nvSpPr>
      <dsp:spPr>
        <a:xfrm rot="16200000">
          <a:off x="2799386" y="1892936"/>
          <a:ext cx="497226" cy="48572"/>
        </a:xfrm>
        <a:custGeom>
          <a:avLst/>
          <a:gdLst/>
          <a:ahLst/>
          <a:cxnLst/>
          <a:rect l="0" t="0" r="0" b="0"/>
          <a:pathLst>
            <a:path>
              <a:moveTo>
                <a:pt x="0" y="24286"/>
              </a:moveTo>
              <a:lnTo>
                <a:pt x="497226" y="2428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2800" kern="1200"/>
        </a:p>
      </dsp:txBody>
      <dsp:txXfrm>
        <a:off x="3035569" y="1904791"/>
        <a:ext cx="24861" cy="24861"/>
      </dsp:txXfrm>
    </dsp:sp>
    <dsp:sp modelId="{0078BF0D-46A3-44C1-BFDF-88532BF7E5EA}">
      <dsp:nvSpPr>
        <dsp:cNvPr id="0" name=""/>
        <dsp:cNvSpPr/>
      </dsp:nvSpPr>
      <dsp:spPr>
        <a:xfrm>
          <a:off x="2225503" y="23616"/>
          <a:ext cx="1644992" cy="16449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 err="1"/>
            <a:t>Politics</a:t>
          </a:r>
          <a:endParaRPr lang="id-ID" sz="2800" kern="1200" dirty="0"/>
        </a:p>
      </dsp:txBody>
      <dsp:txXfrm>
        <a:off x="2466407" y="264520"/>
        <a:ext cx="1163184" cy="1163184"/>
      </dsp:txXfrm>
    </dsp:sp>
    <dsp:sp modelId="{E349E651-C40C-4ED9-B8E6-DF536208EE0C}">
      <dsp:nvSpPr>
        <dsp:cNvPr id="0" name=""/>
        <dsp:cNvSpPr/>
      </dsp:nvSpPr>
      <dsp:spPr>
        <a:xfrm rot="19800000">
          <a:off x="3726994" y="2428490"/>
          <a:ext cx="497226" cy="48572"/>
        </a:xfrm>
        <a:custGeom>
          <a:avLst/>
          <a:gdLst/>
          <a:ahLst/>
          <a:cxnLst/>
          <a:rect l="0" t="0" r="0" b="0"/>
          <a:pathLst>
            <a:path>
              <a:moveTo>
                <a:pt x="0" y="24286"/>
              </a:moveTo>
              <a:lnTo>
                <a:pt x="497226" y="2428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2800" kern="1200"/>
        </a:p>
      </dsp:txBody>
      <dsp:txXfrm>
        <a:off x="3963177" y="2440346"/>
        <a:ext cx="24861" cy="24861"/>
      </dsp:txXfrm>
    </dsp:sp>
    <dsp:sp modelId="{7D1B4FCA-78AC-4630-A814-E0F8BC03A255}">
      <dsp:nvSpPr>
        <dsp:cNvPr id="0" name=""/>
        <dsp:cNvSpPr/>
      </dsp:nvSpPr>
      <dsp:spPr>
        <a:xfrm>
          <a:off x="4080719" y="1094726"/>
          <a:ext cx="1644992" cy="16449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/>
            <a:t>Sport</a:t>
          </a:r>
        </a:p>
      </dsp:txBody>
      <dsp:txXfrm>
        <a:off x="4321623" y="1335630"/>
        <a:ext cx="1163184" cy="1163184"/>
      </dsp:txXfrm>
    </dsp:sp>
    <dsp:sp modelId="{83FFD922-122F-4227-ABF3-443DE97DA195}">
      <dsp:nvSpPr>
        <dsp:cNvPr id="0" name=""/>
        <dsp:cNvSpPr/>
      </dsp:nvSpPr>
      <dsp:spPr>
        <a:xfrm rot="1800000">
          <a:off x="3726994" y="3499600"/>
          <a:ext cx="497226" cy="48572"/>
        </a:xfrm>
        <a:custGeom>
          <a:avLst/>
          <a:gdLst/>
          <a:ahLst/>
          <a:cxnLst/>
          <a:rect l="0" t="0" r="0" b="0"/>
          <a:pathLst>
            <a:path>
              <a:moveTo>
                <a:pt x="0" y="24286"/>
              </a:moveTo>
              <a:lnTo>
                <a:pt x="497226" y="2428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2800" kern="1200"/>
        </a:p>
      </dsp:txBody>
      <dsp:txXfrm>
        <a:off x="3963177" y="3511456"/>
        <a:ext cx="24861" cy="24861"/>
      </dsp:txXfrm>
    </dsp:sp>
    <dsp:sp modelId="{D08689B3-72B9-47F6-88D9-54086720A8FC}">
      <dsp:nvSpPr>
        <dsp:cNvPr id="0" name=""/>
        <dsp:cNvSpPr/>
      </dsp:nvSpPr>
      <dsp:spPr>
        <a:xfrm>
          <a:off x="4080719" y="3236945"/>
          <a:ext cx="1644992" cy="16449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 err="1"/>
            <a:t>Enter-tainment</a:t>
          </a:r>
          <a:endParaRPr lang="id-ID" sz="2000" kern="1200" dirty="0"/>
        </a:p>
      </dsp:txBody>
      <dsp:txXfrm>
        <a:off x="4321623" y="3477849"/>
        <a:ext cx="1163184" cy="1163184"/>
      </dsp:txXfrm>
    </dsp:sp>
    <dsp:sp modelId="{B4CD1C21-3686-4223-876B-CF5DCD5B05BB}">
      <dsp:nvSpPr>
        <dsp:cNvPr id="0" name=""/>
        <dsp:cNvSpPr/>
      </dsp:nvSpPr>
      <dsp:spPr>
        <a:xfrm rot="5400000">
          <a:off x="2799386" y="4035155"/>
          <a:ext cx="497226" cy="48572"/>
        </a:xfrm>
        <a:custGeom>
          <a:avLst/>
          <a:gdLst/>
          <a:ahLst/>
          <a:cxnLst/>
          <a:rect l="0" t="0" r="0" b="0"/>
          <a:pathLst>
            <a:path>
              <a:moveTo>
                <a:pt x="0" y="24286"/>
              </a:moveTo>
              <a:lnTo>
                <a:pt x="497226" y="2428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2800" kern="1200"/>
        </a:p>
      </dsp:txBody>
      <dsp:txXfrm>
        <a:off x="3035569" y="4047010"/>
        <a:ext cx="24861" cy="24861"/>
      </dsp:txXfrm>
    </dsp:sp>
    <dsp:sp modelId="{11805141-E9B5-4E58-ACB7-58BB910FBE4D}">
      <dsp:nvSpPr>
        <dsp:cNvPr id="0" name=""/>
        <dsp:cNvSpPr/>
      </dsp:nvSpPr>
      <dsp:spPr>
        <a:xfrm>
          <a:off x="2225503" y="4308054"/>
          <a:ext cx="1644992" cy="16449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/>
            <a:t>Eco-</a:t>
          </a:r>
          <a:r>
            <a:rPr lang="id-ID" sz="2800" kern="1200" dirty="0" err="1"/>
            <a:t>nomy</a:t>
          </a:r>
          <a:endParaRPr lang="id-ID" sz="2800" kern="1200" dirty="0"/>
        </a:p>
      </dsp:txBody>
      <dsp:txXfrm>
        <a:off x="2466407" y="4548958"/>
        <a:ext cx="1163184" cy="1163184"/>
      </dsp:txXfrm>
    </dsp:sp>
    <dsp:sp modelId="{52059164-09E5-4FEB-AD87-6D9F39A8F7D1}">
      <dsp:nvSpPr>
        <dsp:cNvPr id="0" name=""/>
        <dsp:cNvSpPr/>
      </dsp:nvSpPr>
      <dsp:spPr>
        <a:xfrm rot="9000000">
          <a:off x="1871778" y="3499600"/>
          <a:ext cx="497226" cy="48572"/>
        </a:xfrm>
        <a:custGeom>
          <a:avLst/>
          <a:gdLst/>
          <a:ahLst/>
          <a:cxnLst/>
          <a:rect l="0" t="0" r="0" b="0"/>
          <a:pathLst>
            <a:path>
              <a:moveTo>
                <a:pt x="0" y="24286"/>
              </a:moveTo>
              <a:lnTo>
                <a:pt x="497226" y="2428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2800" kern="1200"/>
        </a:p>
      </dsp:txBody>
      <dsp:txXfrm rot="10800000">
        <a:off x="2107961" y="3511456"/>
        <a:ext cx="24861" cy="24861"/>
      </dsp:txXfrm>
    </dsp:sp>
    <dsp:sp modelId="{343A202D-5349-4AA3-A278-586D951F244B}">
      <dsp:nvSpPr>
        <dsp:cNvPr id="0" name=""/>
        <dsp:cNvSpPr/>
      </dsp:nvSpPr>
      <dsp:spPr>
        <a:xfrm>
          <a:off x="370287" y="3236945"/>
          <a:ext cx="1644992" cy="16449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 err="1"/>
            <a:t>Culture</a:t>
          </a:r>
          <a:endParaRPr lang="id-ID" sz="2800" kern="1200" dirty="0"/>
        </a:p>
      </dsp:txBody>
      <dsp:txXfrm>
        <a:off x="611191" y="3477849"/>
        <a:ext cx="1163184" cy="1163184"/>
      </dsp:txXfrm>
    </dsp:sp>
    <dsp:sp modelId="{85CFC91D-7F33-47F7-BEB0-F3966CB73565}">
      <dsp:nvSpPr>
        <dsp:cNvPr id="0" name=""/>
        <dsp:cNvSpPr/>
      </dsp:nvSpPr>
      <dsp:spPr>
        <a:xfrm rot="12600000">
          <a:off x="1871778" y="2428490"/>
          <a:ext cx="497226" cy="48572"/>
        </a:xfrm>
        <a:custGeom>
          <a:avLst/>
          <a:gdLst/>
          <a:ahLst/>
          <a:cxnLst/>
          <a:rect l="0" t="0" r="0" b="0"/>
          <a:pathLst>
            <a:path>
              <a:moveTo>
                <a:pt x="0" y="24286"/>
              </a:moveTo>
              <a:lnTo>
                <a:pt x="497226" y="2428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500" kern="1200"/>
        </a:p>
      </dsp:txBody>
      <dsp:txXfrm rot="10800000">
        <a:off x="2107961" y="2440346"/>
        <a:ext cx="24861" cy="24861"/>
      </dsp:txXfrm>
    </dsp:sp>
    <dsp:sp modelId="{9F0E62B9-7999-4E5D-AA6E-E0D6578DCE94}">
      <dsp:nvSpPr>
        <dsp:cNvPr id="0" name=""/>
        <dsp:cNvSpPr/>
      </dsp:nvSpPr>
      <dsp:spPr>
        <a:xfrm>
          <a:off x="370287" y="1094726"/>
          <a:ext cx="1644992" cy="16449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kern="1200" dirty="0" err="1"/>
            <a:t>Crimi</a:t>
          </a:r>
          <a:r>
            <a:rPr lang="id-ID" sz="2800" kern="1200" dirty="0"/>
            <a:t>-nal</a:t>
          </a:r>
        </a:p>
      </dsp:txBody>
      <dsp:txXfrm>
        <a:off x="611191" y="1335630"/>
        <a:ext cx="1163184" cy="11631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C30E6-EC7D-4C6B-9E5A-A0F05FE9132E}">
      <dsp:nvSpPr>
        <dsp:cNvPr id="0" name=""/>
        <dsp:cNvSpPr/>
      </dsp:nvSpPr>
      <dsp:spPr>
        <a:xfrm>
          <a:off x="5348" y="54909"/>
          <a:ext cx="2708374" cy="1083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 err="1"/>
            <a:t>What</a:t>
          </a:r>
          <a:r>
            <a:rPr lang="id-ID" sz="2100" kern="1200" dirty="0"/>
            <a:t> </a:t>
          </a:r>
          <a:r>
            <a:rPr lang="id-ID" sz="2100" kern="1200" dirty="0" err="1"/>
            <a:t>is</a:t>
          </a:r>
          <a:r>
            <a:rPr lang="id-ID" sz="2100" kern="1200" dirty="0"/>
            <a:t> The </a:t>
          </a:r>
          <a:r>
            <a:rPr lang="id-ID" sz="2100" kern="1200" dirty="0" err="1"/>
            <a:t>Method</a:t>
          </a:r>
          <a:r>
            <a:rPr lang="id-ID" sz="2100" kern="1200" dirty="0"/>
            <a:t>?</a:t>
          </a:r>
          <a:endParaRPr lang="en-US" sz="2100" kern="1200" dirty="0"/>
        </a:p>
      </dsp:txBody>
      <dsp:txXfrm>
        <a:off x="547023" y="54909"/>
        <a:ext cx="1625025" cy="1083349"/>
      </dsp:txXfrm>
    </dsp:sp>
    <dsp:sp modelId="{73E1FF53-E1C9-43F3-91EB-73C63DE56B22}">
      <dsp:nvSpPr>
        <dsp:cNvPr id="0" name=""/>
        <dsp:cNvSpPr/>
      </dsp:nvSpPr>
      <dsp:spPr>
        <a:xfrm>
          <a:off x="5348" y="1273678"/>
          <a:ext cx="2166699" cy="1873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 err="1"/>
            <a:t>Supervised</a:t>
          </a:r>
          <a:r>
            <a:rPr lang="id-ID" sz="2100" kern="1200" dirty="0"/>
            <a:t> 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 err="1"/>
            <a:t>Unsupervised</a:t>
          </a:r>
          <a:endParaRPr lang="en-US" sz="2100" kern="1200" dirty="0"/>
        </a:p>
      </dsp:txBody>
      <dsp:txXfrm>
        <a:off x="5348" y="1273678"/>
        <a:ext cx="2166699" cy="1873757"/>
      </dsp:txXfrm>
    </dsp:sp>
    <dsp:sp modelId="{9F888C84-04FF-4103-A4E9-21C8D36A75E4}">
      <dsp:nvSpPr>
        <dsp:cNvPr id="0" name=""/>
        <dsp:cNvSpPr/>
      </dsp:nvSpPr>
      <dsp:spPr>
        <a:xfrm>
          <a:off x="2497722" y="54909"/>
          <a:ext cx="2708374" cy="1083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 err="1"/>
            <a:t>What</a:t>
          </a:r>
          <a:r>
            <a:rPr lang="id-ID" sz="2100" kern="1200" dirty="0"/>
            <a:t> </a:t>
          </a:r>
          <a:r>
            <a:rPr lang="id-ID" sz="2100" kern="1200" dirty="0" err="1"/>
            <a:t>is</a:t>
          </a:r>
          <a:r>
            <a:rPr lang="id-ID" sz="2100" kern="1200" dirty="0"/>
            <a:t>/are The </a:t>
          </a:r>
          <a:r>
            <a:rPr lang="id-ID" sz="2100" kern="1200" dirty="0" err="1"/>
            <a:t>Feature</a:t>
          </a:r>
          <a:r>
            <a:rPr lang="id-ID" sz="2100" kern="1200" dirty="0"/>
            <a:t>(s)?</a:t>
          </a:r>
          <a:endParaRPr lang="en-US" sz="2100" kern="1200" dirty="0"/>
        </a:p>
      </dsp:txBody>
      <dsp:txXfrm>
        <a:off x="3039397" y="54909"/>
        <a:ext cx="1625025" cy="1083349"/>
      </dsp:txXfrm>
    </dsp:sp>
    <dsp:sp modelId="{828A674C-2DB3-4AA6-9416-73407FD95988}">
      <dsp:nvSpPr>
        <dsp:cNvPr id="0" name=""/>
        <dsp:cNvSpPr/>
      </dsp:nvSpPr>
      <dsp:spPr>
        <a:xfrm>
          <a:off x="2497722" y="1273678"/>
          <a:ext cx="2166699" cy="18737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/>
            <a:t>TF-IDF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/>
            <a:t>N-</a:t>
          </a:r>
          <a:r>
            <a:rPr lang="id-ID" sz="2100" kern="1200" dirty="0" err="1"/>
            <a:t>Grams</a:t>
          </a:r>
          <a:r>
            <a:rPr lang="id-ID" sz="2100" kern="1200" dirty="0"/>
            <a:t> (</a:t>
          </a:r>
          <a:r>
            <a:rPr lang="id-ID" sz="2100" kern="1200" dirty="0" err="1"/>
            <a:t>Unigram</a:t>
          </a:r>
          <a:r>
            <a:rPr lang="id-ID" sz="2100" kern="1200" dirty="0"/>
            <a:t>, </a:t>
          </a:r>
          <a:r>
            <a:rPr lang="id-ID" sz="2100" kern="1200" dirty="0" err="1"/>
            <a:t>Bigram</a:t>
          </a:r>
          <a:r>
            <a:rPr lang="id-ID" sz="2100" kern="1200" dirty="0"/>
            <a:t>, </a:t>
          </a:r>
          <a:r>
            <a:rPr lang="id-ID" sz="2100" kern="1200" dirty="0" err="1"/>
            <a:t>Trigram</a:t>
          </a:r>
          <a:r>
            <a:rPr lang="id-ID" sz="2100" kern="1200" dirty="0"/>
            <a:t>, </a:t>
          </a:r>
          <a:r>
            <a:rPr lang="id-ID" sz="2100" kern="1200" dirty="0" err="1"/>
            <a:t>Quadgram</a:t>
          </a:r>
          <a:r>
            <a:rPr lang="id-ID" sz="2100" kern="1200" dirty="0"/>
            <a:t>, </a:t>
          </a:r>
          <a:r>
            <a:rPr lang="id-ID" sz="2100" kern="1200" dirty="0" err="1"/>
            <a:t>etc</a:t>
          </a:r>
          <a:r>
            <a:rPr lang="id-ID" sz="2100" kern="1200" dirty="0"/>
            <a:t>)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 err="1"/>
            <a:t>PoS</a:t>
          </a:r>
          <a:endParaRPr lang="en-US" sz="2100" kern="1200" dirty="0"/>
        </a:p>
      </dsp:txBody>
      <dsp:txXfrm>
        <a:off x="2497722" y="1273678"/>
        <a:ext cx="2166699" cy="1873757"/>
      </dsp:txXfrm>
    </dsp:sp>
    <dsp:sp modelId="{BFAC4BCC-691E-4DF4-9EE9-7390198DCBA1}">
      <dsp:nvSpPr>
        <dsp:cNvPr id="0" name=""/>
        <dsp:cNvSpPr/>
      </dsp:nvSpPr>
      <dsp:spPr>
        <a:xfrm>
          <a:off x="4990097" y="54909"/>
          <a:ext cx="2708374" cy="1083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 err="1"/>
            <a:t>What</a:t>
          </a:r>
          <a:r>
            <a:rPr lang="id-ID" sz="2100" kern="1200" dirty="0"/>
            <a:t> </a:t>
          </a:r>
          <a:r>
            <a:rPr lang="id-ID" sz="2100" kern="1200" dirty="0" err="1"/>
            <a:t>is</a:t>
          </a:r>
          <a:r>
            <a:rPr lang="id-ID" sz="2100" kern="1200" dirty="0"/>
            <a:t>/are The </a:t>
          </a:r>
          <a:r>
            <a:rPr lang="id-ID" sz="2100" kern="1200" dirty="0" err="1"/>
            <a:t>Algorithm</a:t>
          </a:r>
          <a:r>
            <a:rPr lang="id-ID" sz="2100" kern="1200" dirty="0"/>
            <a:t>(s)?</a:t>
          </a:r>
          <a:endParaRPr lang="en-US" sz="2100" kern="1200" dirty="0"/>
        </a:p>
      </dsp:txBody>
      <dsp:txXfrm>
        <a:off x="5531772" y="54909"/>
        <a:ext cx="1625025" cy="1083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C30E6-EC7D-4C6B-9E5A-A0F05FE9132E}">
      <dsp:nvSpPr>
        <dsp:cNvPr id="0" name=""/>
        <dsp:cNvSpPr/>
      </dsp:nvSpPr>
      <dsp:spPr>
        <a:xfrm>
          <a:off x="2674" y="21673"/>
          <a:ext cx="3957235" cy="1404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600" kern="1200"/>
            <a:t>Kurikulum 2012 :</a:t>
          </a:r>
          <a:endParaRPr lang="en-US" sz="2600" kern="1200"/>
        </a:p>
      </dsp:txBody>
      <dsp:txXfrm>
        <a:off x="704674" y="21673"/>
        <a:ext cx="2553235" cy="1404000"/>
      </dsp:txXfrm>
    </dsp:sp>
    <dsp:sp modelId="{73E1FF53-E1C9-43F3-91EB-73C63DE56B22}">
      <dsp:nvSpPr>
        <dsp:cNvPr id="0" name=""/>
        <dsp:cNvSpPr/>
      </dsp:nvSpPr>
      <dsp:spPr>
        <a:xfrm>
          <a:off x="2674" y="1601173"/>
          <a:ext cx="3165788" cy="157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/>
            <a:t>Machine Learning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/>
            <a:t>Mata Kuliah Pilihan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/>
            <a:t>Peserta Per Kelas : ± 10</a:t>
          </a:r>
          <a:endParaRPr lang="en-US" sz="2600" kern="1200"/>
        </a:p>
      </dsp:txBody>
      <dsp:txXfrm>
        <a:off x="2674" y="1601173"/>
        <a:ext cx="3165788" cy="1579500"/>
      </dsp:txXfrm>
    </dsp:sp>
    <dsp:sp modelId="{9F888C84-04FF-4103-A4E9-21C8D36A75E4}">
      <dsp:nvSpPr>
        <dsp:cNvPr id="0" name=""/>
        <dsp:cNvSpPr/>
      </dsp:nvSpPr>
      <dsp:spPr>
        <a:xfrm>
          <a:off x="3743910" y="21673"/>
          <a:ext cx="3957235" cy="1404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600" kern="1200"/>
            <a:t>Kurikulum 2017</a:t>
          </a:r>
          <a:endParaRPr lang="en-US" sz="2600" kern="1200"/>
        </a:p>
      </dsp:txBody>
      <dsp:txXfrm>
        <a:off x="4445910" y="21673"/>
        <a:ext cx="2553235" cy="1404000"/>
      </dsp:txXfrm>
    </dsp:sp>
    <dsp:sp modelId="{828A674C-2DB3-4AA6-9416-73407FD95988}">
      <dsp:nvSpPr>
        <dsp:cNvPr id="0" name=""/>
        <dsp:cNvSpPr/>
      </dsp:nvSpPr>
      <dsp:spPr>
        <a:xfrm>
          <a:off x="3743910" y="1601173"/>
          <a:ext cx="3165788" cy="1579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/>
            <a:t>Pembelajaran Mesin </a:t>
          </a:r>
          <a:r>
            <a:rPr lang="id-ID" sz="2600" kern="1200">
              <a:sym typeface="Symbol" panose="05050102010706020507" pitchFamily="18" charset="2"/>
            </a:rPr>
            <a:t></a:t>
          </a:r>
          <a:r>
            <a:rPr lang="id-ID" sz="2600" kern="1200"/>
            <a:t> Machine Learning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600" kern="1200"/>
            <a:t>Mata Kuliah Wajib</a:t>
          </a:r>
          <a:endParaRPr lang="en-US" sz="2600" kern="1200"/>
        </a:p>
      </dsp:txBody>
      <dsp:txXfrm>
        <a:off x="3743910" y="1601173"/>
        <a:ext cx="3165788" cy="1579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E7EB3-937B-4E9D-A445-18E7FAFA1DBD}">
      <dsp:nvSpPr>
        <dsp:cNvPr id="0" name=""/>
        <dsp:cNvSpPr/>
      </dsp:nvSpPr>
      <dsp:spPr>
        <a:xfrm>
          <a:off x="323527" y="975"/>
          <a:ext cx="7056765" cy="3200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World is Driven by Data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Germany’s climate research center generates 10 petabytes per year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Google processes 24 petabytes per day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There are over 50m credit card transactions a day in the US alone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etc</a:t>
          </a:r>
        </a:p>
      </dsp:txBody>
      <dsp:txXfrm>
        <a:off x="323527" y="975"/>
        <a:ext cx="7056765" cy="32003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297D86-DE52-4283-BEB8-54B30A824C13}">
      <dsp:nvSpPr>
        <dsp:cNvPr id="0" name=""/>
        <dsp:cNvSpPr/>
      </dsp:nvSpPr>
      <dsp:spPr>
        <a:xfrm>
          <a:off x="1288983" y="535686"/>
          <a:ext cx="1025170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9A4FE-7280-4668-B4A2-1835AE1C5F20}">
      <dsp:nvSpPr>
        <dsp:cNvPr id="0" name=""/>
        <dsp:cNvSpPr/>
      </dsp:nvSpPr>
      <dsp:spPr>
        <a:xfrm>
          <a:off x="2375664" y="449503"/>
          <a:ext cx="117894" cy="221252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0BDB78-7422-492B-AE32-B0F4D30DCB6E}">
      <dsp:nvSpPr>
        <dsp:cNvPr id="0" name=""/>
        <dsp:cNvSpPr/>
      </dsp:nvSpPr>
      <dsp:spPr>
        <a:xfrm>
          <a:off x="627912" y="2798"/>
          <a:ext cx="1065847" cy="10658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61" tIns="41361" rIns="41361" bIns="4136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784002" y="158888"/>
        <a:ext cx="753667" cy="753667"/>
      </dsp:txXfrm>
    </dsp:sp>
    <dsp:sp modelId="{189BF8A6-2068-4C2A-82D2-078BB1C3B57A}">
      <dsp:nvSpPr>
        <dsp:cNvPr id="0" name=""/>
        <dsp:cNvSpPr/>
      </dsp:nvSpPr>
      <dsp:spPr>
        <a:xfrm>
          <a:off x="7519" y="1234226"/>
          <a:ext cx="230663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950" tIns="165100" rIns="18195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 can we extract knowledge from data to help humans take decisions?</a:t>
          </a:r>
        </a:p>
      </dsp:txBody>
      <dsp:txXfrm>
        <a:off x="7519" y="1627346"/>
        <a:ext cx="2306634" cy="1572480"/>
      </dsp:txXfrm>
    </dsp:sp>
    <dsp:sp modelId="{6D8E2595-6AF3-477B-96E8-12FA514E1A27}">
      <dsp:nvSpPr>
        <dsp:cNvPr id="0" name=""/>
        <dsp:cNvSpPr/>
      </dsp:nvSpPr>
      <dsp:spPr>
        <a:xfrm>
          <a:off x="2570446" y="535407"/>
          <a:ext cx="2306634" cy="7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948D4-BD2A-42FA-945C-E677170C177F}">
      <dsp:nvSpPr>
        <dsp:cNvPr id="0" name=""/>
        <dsp:cNvSpPr/>
      </dsp:nvSpPr>
      <dsp:spPr>
        <a:xfrm>
          <a:off x="4938591" y="449244"/>
          <a:ext cx="117894" cy="221599"/>
        </a:xfrm>
        <a:prstGeom prst="chevron">
          <a:avLst>
            <a:gd name="adj" fmla="val 9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38C37-FC88-4675-A3C4-A5C42063314D}">
      <dsp:nvSpPr>
        <dsp:cNvPr id="0" name=""/>
        <dsp:cNvSpPr/>
      </dsp:nvSpPr>
      <dsp:spPr>
        <a:xfrm>
          <a:off x="3190839" y="2519"/>
          <a:ext cx="1065847" cy="10658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61" tIns="41361" rIns="41361" bIns="4136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3346929" y="158609"/>
        <a:ext cx="753667" cy="753667"/>
      </dsp:txXfrm>
    </dsp:sp>
    <dsp:sp modelId="{0D53B803-FA23-42B4-AA76-38C2045DB27A}">
      <dsp:nvSpPr>
        <dsp:cNvPr id="0" name=""/>
        <dsp:cNvSpPr/>
      </dsp:nvSpPr>
      <dsp:spPr>
        <a:xfrm>
          <a:off x="2570446" y="1233927"/>
          <a:ext cx="230663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950" tIns="165100" rIns="18195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 can we automate decisions from data?</a:t>
          </a:r>
        </a:p>
      </dsp:txBody>
      <dsp:txXfrm>
        <a:off x="2570446" y="1627047"/>
        <a:ext cx="2306634" cy="1572480"/>
      </dsp:txXfrm>
    </dsp:sp>
    <dsp:sp modelId="{0C1AB721-DBD8-480F-88EB-22FFDE81E37C}">
      <dsp:nvSpPr>
        <dsp:cNvPr id="0" name=""/>
        <dsp:cNvSpPr/>
      </dsp:nvSpPr>
      <dsp:spPr>
        <a:xfrm>
          <a:off x="5133373" y="535537"/>
          <a:ext cx="1153317" cy="7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FB35E-4A26-4B2D-B218-B7C6F0A98E84}">
      <dsp:nvSpPr>
        <dsp:cNvPr id="0" name=""/>
        <dsp:cNvSpPr/>
      </dsp:nvSpPr>
      <dsp:spPr>
        <a:xfrm>
          <a:off x="5753766" y="2649"/>
          <a:ext cx="1065847" cy="10658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361" tIns="41361" rIns="41361" bIns="41361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5909856" y="158739"/>
        <a:ext cx="753667" cy="753667"/>
      </dsp:txXfrm>
    </dsp:sp>
    <dsp:sp modelId="{4E9F06FD-435D-4BB6-902C-F6070B308298}">
      <dsp:nvSpPr>
        <dsp:cNvPr id="0" name=""/>
        <dsp:cNvSpPr/>
      </dsp:nvSpPr>
      <dsp:spPr>
        <a:xfrm>
          <a:off x="5133373" y="1234226"/>
          <a:ext cx="2306634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950" tIns="165100" rIns="181950" bIns="1651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How can we adapt systems dynamically to enable better user experiences?</a:t>
          </a:r>
          <a:br>
            <a:rPr lang="en-US" sz="1800" kern="1200"/>
          </a:br>
          <a:br>
            <a:rPr lang="en-US" sz="1800" kern="1200"/>
          </a:br>
          <a:endParaRPr lang="en-US" sz="1800" kern="1200"/>
        </a:p>
      </dsp:txBody>
      <dsp:txXfrm>
        <a:off x="5133373" y="1627346"/>
        <a:ext cx="2306634" cy="15724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F84FF-F1F3-4588-9C05-D3DB8D6666C0}">
      <dsp:nvSpPr>
        <dsp:cNvPr id="0" name=""/>
        <dsp:cNvSpPr/>
      </dsp:nvSpPr>
      <dsp:spPr>
        <a:xfrm>
          <a:off x="2256" y="347797"/>
          <a:ext cx="1790536" cy="2506750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97" tIns="330200" rIns="13959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/>
            <a:t>K-Nearest Neighboor</a:t>
          </a:r>
          <a:endParaRPr lang="en-US" sz="2400" kern="1200"/>
        </a:p>
      </dsp:txBody>
      <dsp:txXfrm>
        <a:off x="2256" y="1300362"/>
        <a:ext cx="1790536" cy="1504050"/>
      </dsp:txXfrm>
    </dsp:sp>
    <dsp:sp modelId="{E80D3C93-430B-4F4E-BB99-D08C90C34FC3}">
      <dsp:nvSpPr>
        <dsp:cNvPr id="0" name=""/>
        <dsp:cNvSpPr/>
      </dsp:nvSpPr>
      <dsp:spPr>
        <a:xfrm>
          <a:off x="521512" y="598472"/>
          <a:ext cx="752025" cy="7520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31" tIns="12700" rIns="58631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1</a:t>
          </a:r>
        </a:p>
      </dsp:txBody>
      <dsp:txXfrm>
        <a:off x="631644" y="708604"/>
        <a:ext cx="531761" cy="531761"/>
      </dsp:txXfrm>
    </dsp:sp>
    <dsp:sp modelId="{63B66CBC-0AA6-431A-9D81-248FDE4B65C0}">
      <dsp:nvSpPr>
        <dsp:cNvPr id="0" name=""/>
        <dsp:cNvSpPr/>
      </dsp:nvSpPr>
      <dsp:spPr>
        <a:xfrm>
          <a:off x="2256" y="2854476"/>
          <a:ext cx="179053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3D187-F03C-4D0D-A207-86DC0816F21F}">
      <dsp:nvSpPr>
        <dsp:cNvPr id="0" name=""/>
        <dsp:cNvSpPr/>
      </dsp:nvSpPr>
      <dsp:spPr>
        <a:xfrm>
          <a:off x="1971846" y="347797"/>
          <a:ext cx="1790536" cy="2506750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97" tIns="330200" rIns="13959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/>
            <a:t>Decision Tree</a:t>
          </a:r>
          <a:endParaRPr lang="en-US" sz="2400" kern="1200"/>
        </a:p>
      </dsp:txBody>
      <dsp:txXfrm>
        <a:off x="1971846" y="1300362"/>
        <a:ext cx="1790536" cy="1504050"/>
      </dsp:txXfrm>
    </dsp:sp>
    <dsp:sp modelId="{5DF555BD-5788-4D21-BD4D-1FA3E2E9D648}">
      <dsp:nvSpPr>
        <dsp:cNvPr id="0" name=""/>
        <dsp:cNvSpPr/>
      </dsp:nvSpPr>
      <dsp:spPr>
        <a:xfrm>
          <a:off x="2491102" y="598472"/>
          <a:ext cx="752025" cy="7520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31" tIns="12700" rIns="58631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2</a:t>
          </a:r>
        </a:p>
      </dsp:txBody>
      <dsp:txXfrm>
        <a:off x="2601234" y="708604"/>
        <a:ext cx="531761" cy="531761"/>
      </dsp:txXfrm>
    </dsp:sp>
    <dsp:sp modelId="{1A3BB7CC-261E-467B-99D0-5C91C2C0D3B6}">
      <dsp:nvSpPr>
        <dsp:cNvPr id="0" name=""/>
        <dsp:cNvSpPr/>
      </dsp:nvSpPr>
      <dsp:spPr>
        <a:xfrm>
          <a:off x="1971846" y="2854476"/>
          <a:ext cx="179053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30237-3E94-4EA5-A788-C7D3EE18D65E}">
      <dsp:nvSpPr>
        <dsp:cNvPr id="0" name=""/>
        <dsp:cNvSpPr/>
      </dsp:nvSpPr>
      <dsp:spPr>
        <a:xfrm>
          <a:off x="3941436" y="347797"/>
          <a:ext cx="1790536" cy="2506750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97" tIns="330200" rIns="13959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 dirty="0" err="1"/>
            <a:t>Support</a:t>
          </a:r>
          <a:r>
            <a:rPr lang="id-ID" sz="2000" kern="1200" dirty="0"/>
            <a:t> </a:t>
          </a:r>
          <a:r>
            <a:rPr lang="id-ID" sz="2000" kern="1200" dirty="0" err="1"/>
            <a:t>Vector</a:t>
          </a:r>
          <a:r>
            <a:rPr lang="id-ID" sz="2000" kern="1200" dirty="0"/>
            <a:t> </a:t>
          </a:r>
          <a:r>
            <a:rPr lang="id-ID" sz="2000" kern="1200" dirty="0" err="1"/>
            <a:t>Machine</a:t>
          </a:r>
          <a:r>
            <a:rPr lang="id-ID" sz="2000" kern="1200" dirty="0"/>
            <a:t> (SVM)</a:t>
          </a:r>
          <a:endParaRPr lang="en-US" sz="2000" kern="1200" dirty="0"/>
        </a:p>
      </dsp:txBody>
      <dsp:txXfrm>
        <a:off x="3941436" y="1300362"/>
        <a:ext cx="1790536" cy="1504050"/>
      </dsp:txXfrm>
    </dsp:sp>
    <dsp:sp modelId="{AFD9DB29-6415-4806-8C8A-D8F958A2B174}">
      <dsp:nvSpPr>
        <dsp:cNvPr id="0" name=""/>
        <dsp:cNvSpPr/>
      </dsp:nvSpPr>
      <dsp:spPr>
        <a:xfrm>
          <a:off x="4460692" y="598472"/>
          <a:ext cx="752025" cy="7520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31" tIns="12700" rIns="58631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3</a:t>
          </a:r>
        </a:p>
      </dsp:txBody>
      <dsp:txXfrm>
        <a:off x="4570824" y="708604"/>
        <a:ext cx="531761" cy="531761"/>
      </dsp:txXfrm>
    </dsp:sp>
    <dsp:sp modelId="{AF48A6F7-B916-4BFD-92D8-E06D82BFE56E}">
      <dsp:nvSpPr>
        <dsp:cNvPr id="0" name=""/>
        <dsp:cNvSpPr/>
      </dsp:nvSpPr>
      <dsp:spPr>
        <a:xfrm>
          <a:off x="3941436" y="2854476"/>
          <a:ext cx="179053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DFE1B5-F84B-462F-AFBA-49ED24748DF9}">
      <dsp:nvSpPr>
        <dsp:cNvPr id="0" name=""/>
        <dsp:cNvSpPr/>
      </dsp:nvSpPr>
      <dsp:spPr>
        <a:xfrm>
          <a:off x="5911026" y="347797"/>
          <a:ext cx="1790536" cy="2506750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597" tIns="330200" rIns="139597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000" kern="1200"/>
            <a:t>Bayesian Learning includes Naive Bayes</a:t>
          </a:r>
          <a:endParaRPr lang="en-US" sz="2000" kern="1200"/>
        </a:p>
      </dsp:txBody>
      <dsp:txXfrm>
        <a:off x="5911026" y="1300362"/>
        <a:ext cx="1790536" cy="1504050"/>
      </dsp:txXfrm>
    </dsp:sp>
    <dsp:sp modelId="{838AC8A2-DD70-4367-91C7-C6D430A1E6B0}">
      <dsp:nvSpPr>
        <dsp:cNvPr id="0" name=""/>
        <dsp:cNvSpPr/>
      </dsp:nvSpPr>
      <dsp:spPr>
        <a:xfrm>
          <a:off x="6430282" y="598472"/>
          <a:ext cx="752025" cy="7520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31" tIns="12700" rIns="58631" bIns="1270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4</a:t>
          </a:r>
        </a:p>
      </dsp:txBody>
      <dsp:txXfrm>
        <a:off x="6540414" y="708604"/>
        <a:ext cx="531761" cy="531761"/>
      </dsp:txXfrm>
    </dsp:sp>
    <dsp:sp modelId="{7D6E0C4B-7A08-4174-BBEA-E3A8A98CA665}">
      <dsp:nvSpPr>
        <dsp:cNvPr id="0" name=""/>
        <dsp:cNvSpPr/>
      </dsp:nvSpPr>
      <dsp:spPr>
        <a:xfrm>
          <a:off x="5911026" y="2854476"/>
          <a:ext cx="179053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F84FF-F1F3-4588-9C05-D3DB8D6666C0}">
      <dsp:nvSpPr>
        <dsp:cNvPr id="0" name=""/>
        <dsp:cNvSpPr/>
      </dsp:nvSpPr>
      <dsp:spPr>
        <a:xfrm>
          <a:off x="0" y="0"/>
          <a:ext cx="2407443" cy="3202346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694" tIns="330200" rIns="18769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/>
            <a:t>K-</a:t>
          </a:r>
          <a:r>
            <a:rPr lang="id-ID" sz="2400" kern="1200" dirty="0" err="1"/>
            <a:t>Means</a:t>
          </a:r>
          <a:r>
            <a:rPr lang="id-ID" sz="2400" kern="1200" dirty="0"/>
            <a:t> </a:t>
          </a:r>
          <a:r>
            <a:rPr lang="id-ID" sz="2400" kern="1200" dirty="0" err="1"/>
            <a:t>Clustering</a:t>
          </a:r>
          <a:endParaRPr lang="en-US" sz="2400" kern="1200" dirty="0"/>
        </a:p>
      </dsp:txBody>
      <dsp:txXfrm>
        <a:off x="0" y="1216891"/>
        <a:ext cx="2407443" cy="1921407"/>
      </dsp:txXfrm>
    </dsp:sp>
    <dsp:sp modelId="{E80D3C93-430B-4F4E-BB99-D08C90C34FC3}">
      <dsp:nvSpPr>
        <dsp:cNvPr id="0" name=""/>
        <dsp:cNvSpPr/>
      </dsp:nvSpPr>
      <dsp:spPr>
        <a:xfrm>
          <a:off x="723369" y="320234"/>
          <a:ext cx="960703" cy="960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00" tIns="12700" rIns="74900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</a:p>
      </dsp:txBody>
      <dsp:txXfrm>
        <a:off x="864061" y="460926"/>
        <a:ext cx="679319" cy="679319"/>
      </dsp:txXfrm>
    </dsp:sp>
    <dsp:sp modelId="{63B66CBC-0AA6-431A-9D81-248FDE4B65C0}">
      <dsp:nvSpPr>
        <dsp:cNvPr id="0" name=""/>
        <dsp:cNvSpPr/>
      </dsp:nvSpPr>
      <dsp:spPr>
        <a:xfrm>
          <a:off x="0" y="3202274"/>
          <a:ext cx="240744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3D187-F03C-4D0D-A207-86DC0816F21F}">
      <dsp:nvSpPr>
        <dsp:cNvPr id="0" name=""/>
        <dsp:cNvSpPr/>
      </dsp:nvSpPr>
      <dsp:spPr>
        <a:xfrm>
          <a:off x="2648188" y="0"/>
          <a:ext cx="2407443" cy="3202346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694" tIns="330200" rIns="18769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 err="1"/>
            <a:t>Hiearar-chical</a:t>
          </a:r>
          <a:r>
            <a:rPr lang="id-ID" sz="2400" kern="1200" dirty="0"/>
            <a:t> </a:t>
          </a:r>
          <a:r>
            <a:rPr lang="id-ID" sz="2400" kern="1200" dirty="0" err="1"/>
            <a:t>Clustering</a:t>
          </a:r>
          <a:endParaRPr lang="en-US" sz="2400" kern="1200" dirty="0"/>
        </a:p>
      </dsp:txBody>
      <dsp:txXfrm>
        <a:off x="2648188" y="1216891"/>
        <a:ext cx="2407443" cy="1921407"/>
      </dsp:txXfrm>
    </dsp:sp>
    <dsp:sp modelId="{5DF555BD-5788-4D21-BD4D-1FA3E2E9D648}">
      <dsp:nvSpPr>
        <dsp:cNvPr id="0" name=""/>
        <dsp:cNvSpPr/>
      </dsp:nvSpPr>
      <dsp:spPr>
        <a:xfrm>
          <a:off x="3371558" y="320234"/>
          <a:ext cx="960703" cy="960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00" tIns="12700" rIns="74900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3512250" y="460926"/>
        <a:ext cx="679319" cy="679319"/>
      </dsp:txXfrm>
    </dsp:sp>
    <dsp:sp modelId="{1A3BB7CC-261E-467B-99D0-5C91C2C0D3B6}">
      <dsp:nvSpPr>
        <dsp:cNvPr id="0" name=""/>
        <dsp:cNvSpPr/>
      </dsp:nvSpPr>
      <dsp:spPr>
        <a:xfrm>
          <a:off x="2648188" y="3202274"/>
          <a:ext cx="240744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30237-3E94-4EA5-A788-C7D3EE18D65E}">
      <dsp:nvSpPr>
        <dsp:cNvPr id="0" name=""/>
        <dsp:cNvSpPr/>
      </dsp:nvSpPr>
      <dsp:spPr>
        <a:xfrm>
          <a:off x="5296376" y="0"/>
          <a:ext cx="2407443" cy="3202346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694" tIns="330200" rIns="187694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kern="1200" dirty="0" err="1"/>
            <a:t>Self</a:t>
          </a:r>
          <a:r>
            <a:rPr lang="id-ID" sz="2400" kern="1200" dirty="0"/>
            <a:t> </a:t>
          </a:r>
          <a:r>
            <a:rPr lang="id-ID" sz="2400" kern="1200" dirty="0" err="1"/>
            <a:t>Organizing</a:t>
          </a:r>
          <a:r>
            <a:rPr lang="id-ID" sz="2400" kern="1200" dirty="0"/>
            <a:t> </a:t>
          </a:r>
          <a:r>
            <a:rPr lang="id-ID" sz="2400" kern="1200" dirty="0" err="1"/>
            <a:t>Maps</a:t>
          </a:r>
          <a:endParaRPr lang="en-US" sz="2400" kern="1200" dirty="0"/>
        </a:p>
      </dsp:txBody>
      <dsp:txXfrm>
        <a:off x="5296376" y="1216891"/>
        <a:ext cx="2407443" cy="1921407"/>
      </dsp:txXfrm>
    </dsp:sp>
    <dsp:sp modelId="{AFD9DB29-6415-4806-8C8A-D8F958A2B174}">
      <dsp:nvSpPr>
        <dsp:cNvPr id="0" name=""/>
        <dsp:cNvSpPr/>
      </dsp:nvSpPr>
      <dsp:spPr>
        <a:xfrm>
          <a:off x="6019746" y="320234"/>
          <a:ext cx="960703" cy="9607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900" tIns="12700" rIns="74900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6160438" y="460926"/>
        <a:ext cx="679319" cy="679319"/>
      </dsp:txXfrm>
    </dsp:sp>
    <dsp:sp modelId="{AF48A6F7-B916-4BFD-92D8-E06D82BFE56E}">
      <dsp:nvSpPr>
        <dsp:cNvPr id="0" name=""/>
        <dsp:cNvSpPr/>
      </dsp:nvSpPr>
      <dsp:spPr>
        <a:xfrm>
          <a:off x="5296376" y="3202274"/>
          <a:ext cx="2407443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FE416-4752-478C-9A61-3557882D8094}">
      <dsp:nvSpPr>
        <dsp:cNvPr id="0" name=""/>
        <dsp:cNvSpPr/>
      </dsp:nvSpPr>
      <dsp:spPr>
        <a:xfrm>
          <a:off x="0" y="319674"/>
          <a:ext cx="2705020" cy="210122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BCD6F4-866F-46A6-8FAC-5D2963E85436}">
      <dsp:nvSpPr>
        <dsp:cNvPr id="0" name=""/>
        <dsp:cNvSpPr/>
      </dsp:nvSpPr>
      <dsp:spPr>
        <a:xfrm>
          <a:off x="2502" y="2519778"/>
          <a:ext cx="2705020" cy="868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100" kern="1200" dirty="0" err="1"/>
            <a:t>Batch</a:t>
          </a:r>
          <a:r>
            <a:rPr lang="id-ID" sz="3100" kern="1200" dirty="0"/>
            <a:t> </a:t>
          </a:r>
          <a:r>
            <a:rPr lang="id-ID" sz="3100" kern="1200" dirty="0" err="1"/>
            <a:t>Learning</a:t>
          </a:r>
          <a:endParaRPr lang="id-ID" sz="3100" kern="1200" dirty="0"/>
        </a:p>
      </dsp:txBody>
      <dsp:txXfrm>
        <a:off x="2502" y="2519778"/>
        <a:ext cx="1904943" cy="868273"/>
      </dsp:txXfrm>
    </dsp:sp>
    <dsp:sp modelId="{E7273862-5B61-43BD-BF35-EB2E24D2C029}">
      <dsp:nvSpPr>
        <dsp:cNvPr id="0" name=""/>
        <dsp:cNvSpPr/>
      </dsp:nvSpPr>
      <dsp:spPr>
        <a:xfrm>
          <a:off x="1983966" y="2657695"/>
          <a:ext cx="946757" cy="94675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EAF2C1-6353-4670-AE80-6141D2316439}">
      <dsp:nvSpPr>
        <dsp:cNvPr id="0" name=""/>
        <dsp:cNvSpPr/>
      </dsp:nvSpPr>
      <dsp:spPr>
        <a:xfrm>
          <a:off x="3165276" y="375809"/>
          <a:ext cx="2705020" cy="201924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1C7719-28FF-40DB-A7EC-4D13E4D075EC}">
      <dsp:nvSpPr>
        <dsp:cNvPr id="0" name=""/>
        <dsp:cNvSpPr/>
      </dsp:nvSpPr>
      <dsp:spPr>
        <a:xfrm>
          <a:off x="3165276" y="2499283"/>
          <a:ext cx="2705020" cy="8682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0" rIns="3937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100" kern="1200" dirty="0"/>
            <a:t>Online </a:t>
          </a:r>
          <a:r>
            <a:rPr lang="id-ID" sz="3100" kern="1200" dirty="0" err="1"/>
            <a:t>Learning</a:t>
          </a:r>
          <a:endParaRPr lang="id-ID" sz="3100" kern="1200" dirty="0"/>
        </a:p>
      </dsp:txBody>
      <dsp:txXfrm>
        <a:off x="3165276" y="2499283"/>
        <a:ext cx="1904943" cy="868273"/>
      </dsp:txXfrm>
    </dsp:sp>
    <dsp:sp modelId="{A6EB12AA-E58D-49A3-9566-E793E7D3F76F}">
      <dsp:nvSpPr>
        <dsp:cNvPr id="0" name=""/>
        <dsp:cNvSpPr/>
      </dsp:nvSpPr>
      <dsp:spPr>
        <a:xfrm>
          <a:off x="5146740" y="2637200"/>
          <a:ext cx="946757" cy="94675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EF2AA7-0148-4CDC-AA49-16BDF0B93764}">
      <dsp:nvSpPr>
        <dsp:cNvPr id="0" name=""/>
        <dsp:cNvSpPr/>
      </dsp:nvSpPr>
      <dsp:spPr>
        <a:xfrm>
          <a:off x="0" y="471503"/>
          <a:ext cx="7488832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8C6F8-C47E-4630-9515-2F53F1F47BA8}">
      <dsp:nvSpPr>
        <dsp:cNvPr id="0" name=""/>
        <dsp:cNvSpPr/>
      </dsp:nvSpPr>
      <dsp:spPr>
        <a:xfrm>
          <a:off x="374441" y="87743"/>
          <a:ext cx="5242182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42" tIns="0" rIns="1981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Software quality (high-risk, or fault-prone component identification) </a:t>
          </a:r>
          <a:endParaRPr lang="id-ID" sz="2100" kern="1200" dirty="0">
            <a:solidFill>
              <a:srgbClr val="FFFFFF"/>
            </a:solidFill>
            <a:latin typeface="Corbel" panose="020B0503020204020204"/>
            <a:ea typeface="+mn-ea"/>
            <a:cs typeface="+mn-cs"/>
          </a:endParaRPr>
        </a:p>
      </dsp:txBody>
      <dsp:txXfrm>
        <a:off x="411908" y="125210"/>
        <a:ext cx="5167248" cy="692586"/>
      </dsp:txXfrm>
    </dsp:sp>
    <dsp:sp modelId="{C4A4990C-FCF3-4FD2-8008-101CFB6461C2}">
      <dsp:nvSpPr>
        <dsp:cNvPr id="0" name=""/>
        <dsp:cNvSpPr/>
      </dsp:nvSpPr>
      <dsp:spPr>
        <a:xfrm>
          <a:off x="0" y="1650863"/>
          <a:ext cx="7488832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565085-C5BE-4CBC-A237-FAEDDD25C47C}">
      <dsp:nvSpPr>
        <dsp:cNvPr id="0" name=""/>
        <dsp:cNvSpPr/>
      </dsp:nvSpPr>
      <dsp:spPr>
        <a:xfrm>
          <a:off x="374441" y="1267103"/>
          <a:ext cx="5242182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42" tIns="0" rIns="1981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Software</a:t>
          </a:r>
          <a:r>
            <a:rPr lang="id-ID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 </a:t>
          </a:r>
          <a:r>
            <a:rPr lang="id-ID" sz="2100" kern="1200" dirty="0" err="1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Defect</a:t>
          </a:r>
          <a:r>
            <a:rPr lang="id-ID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 </a:t>
          </a:r>
          <a:r>
            <a:rPr lang="id-ID" sz="2100" kern="1200" dirty="0" err="1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Detection</a:t>
          </a:r>
          <a:r>
            <a:rPr lang="en-US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 </a:t>
          </a:r>
          <a:endParaRPr lang="id-ID" sz="2100" kern="1200" dirty="0">
            <a:solidFill>
              <a:srgbClr val="FFFFFF"/>
            </a:solidFill>
            <a:latin typeface="Corbel" panose="020B0503020204020204"/>
            <a:ea typeface="+mn-ea"/>
            <a:cs typeface="+mn-cs"/>
          </a:endParaRPr>
        </a:p>
      </dsp:txBody>
      <dsp:txXfrm>
        <a:off x="411908" y="1304570"/>
        <a:ext cx="5167248" cy="692586"/>
      </dsp:txXfrm>
    </dsp:sp>
    <dsp:sp modelId="{54F9556C-DC4D-44D9-BFAC-16E437AA419A}">
      <dsp:nvSpPr>
        <dsp:cNvPr id="0" name=""/>
        <dsp:cNvSpPr/>
      </dsp:nvSpPr>
      <dsp:spPr>
        <a:xfrm>
          <a:off x="0" y="2830224"/>
          <a:ext cx="7488832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2DF609-68FB-4C6D-8FAF-34700008B83F}">
      <dsp:nvSpPr>
        <dsp:cNvPr id="0" name=""/>
        <dsp:cNvSpPr/>
      </dsp:nvSpPr>
      <dsp:spPr>
        <a:xfrm>
          <a:off x="374441" y="2446464"/>
          <a:ext cx="5242182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42" tIns="0" rIns="198142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Software</a:t>
          </a:r>
          <a:r>
            <a:rPr lang="id-ID" sz="2100" kern="1200" dirty="0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 </a:t>
          </a:r>
          <a:r>
            <a:rPr lang="id-ID" sz="2100" kern="1200" dirty="0" err="1">
              <a:solidFill>
                <a:srgbClr val="FFFFFF"/>
              </a:solidFill>
              <a:latin typeface="Corbel" panose="020B0503020204020204"/>
              <a:ea typeface="+mn-ea"/>
              <a:cs typeface="+mn-cs"/>
            </a:rPr>
            <a:t>Reliability</a:t>
          </a:r>
          <a:endParaRPr lang="id-ID" sz="2100" kern="1200" dirty="0">
            <a:solidFill>
              <a:srgbClr val="FFFFFF"/>
            </a:solidFill>
            <a:latin typeface="Corbel" panose="020B0503020204020204"/>
            <a:ea typeface="+mn-ea"/>
            <a:cs typeface="+mn-cs"/>
          </a:endParaRPr>
        </a:p>
      </dsp:txBody>
      <dsp:txXfrm>
        <a:off x="411908" y="2483931"/>
        <a:ext cx="5167248" cy="692586"/>
      </dsp:txXfrm>
    </dsp:sp>
    <dsp:sp modelId="{0A39F1F4-32CB-47B3-A502-6BB4A102ABE1}">
      <dsp:nvSpPr>
        <dsp:cNvPr id="0" name=""/>
        <dsp:cNvSpPr/>
      </dsp:nvSpPr>
      <dsp:spPr>
        <a:xfrm>
          <a:off x="0" y="4009584"/>
          <a:ext cx="7488832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2FD62-6EEA-470C-A451-DAD32619E0F6}">
      <dsp:nvSpPr>
        <dsp:cNvPr id="0" name=""/>
        <dsp:cNvSpPr/>
      </dsp:nvSpPr>
      <dsp:spPr>
        <a:xfrm>
          <a:off x="374441" y="3625824"/>
          <a:ext cx="5242182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42" tIns="0" rIns="19814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600" kern="1200" dirty="0"/>
            <a:t>etc.</a:t>
          </a:r>
        </a:p>
      </dsp:txBody>
      <dsp:txXfrm>
        <a:off x="411908" y="3663291"/>
        <a:ext cx="5167248" cy="69258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C30E6-EC7D-4C6B-9E5A-A0F05FE9132E}">
      <dsp:nvSpPr>
        <dsp:cNvPr id="0" name=""/>
        <dsp:cNvSpPr/>
      </dsp:nvSpPr>
      <dsp:spPr>
        <a:xfrm>
          <a:off x="5348" y="154577"/>
          <a:ext cx="2708374" cy="1083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 err="1"/>
            <a:t>What</a:t>
          </a:r>
          <a:r>
            <a:rPr lang="id-ID" sz="2100" kern="1200" dirty="0"/>
            <a:t> </a:t>
          </a:r>
          <a:r>
            <a:rPr lang="id-ID" sz="2100" kern="1200" dirty="0" err="1"/>
            <a:t>is</a:t>
          </a:r>
          <a:r>
            <a:rPr lang="id-ID" sz="2100" kern="1200" dirty="0"/>
            <a:t> The </a:t>
          </a:r>
          <a:r>
            <a:rPr lang="id-ID" sz="2100" kern="1200" dirty="0" err="1"/>
            <a:t>Method</a:t>
          </a:r>
          <a:r>
            <a:rPr lang="id-ID" sz="2100" kern="1200" dirty="0"/>
            <a:t>?</a:t>
          </a:r>
          <a:endParaRPr lang="en-US" sz="2100" kern="1200" dirty="0"/>
        </a:p>
      </dsp:txBody>
      <dsp:txXfrm>
        <a:off x="547023" y="154577"/>
        <a:ext cx="1625025" cy="1083349"/>
      </dsp:txXfrm>
    </dsp:sp>
    <dsp:sp modelId="{73E1FF53-E1C9-43F3-91EB-73C63DE56B22}">
      <dsp:nvSpPr>
        <dsp:cNvPr id="0" name=""/>
        <dsp:cNvSpPr/>
      </dsp:nvSpPr>
      <dsp:spPr>
        <a:xfrm>
          <a:off x="5348" y="1373346"/>
          <a:ext cx="2166699" cy="1674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 err="1"/>
            <a:t>Supervised</a:t>
          </a:r>
          <a:r>
            <a:rPr lang="id-ID" sz="2100" kern="1200" dirty="0"/>
            <a:t> 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 err="1"/>
            <a:t>Unsupervised</a:t>
          </a:r>
          <a:endParaRPr lang="en-US" sz="2100" kern="1200" dirty="0"/>
        </a:p>
      </dsp:txBody>
      <dsp:txXfrm>
        <a:off x="5348" y="1373346"/>
        <a:ext cx="2166699" cy="1674421"/>
      </dsp:txXfrm>
    </dsp:sp>
    <dsp:sp modelId="{9F888C84-04FF-4103-A4E9-21C8D36A75E4}">
      <dsp:nvSpPr>
        <dsp:cNvPr id="0" name=""/>
        <dsp:cNvSpPr/>
      </dsp:nvSpPr>
      <dsp:spPr>
        <a:xfrm>
          <a:off x="2497722" y="154577"/>
          <a:ext cx="2708374" cy="1083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 err="1"/>
            <a:t>What</a:t>
          </a:r>
          <a:r>
            <a:rPr lang="id-ID" sz="2100" kern="1200" dirty="0"/>
            <a:t> </a:t>
          </a:r>
          <a:r>
            <a:rPr lang="id-ID" sz="2100" kern="1200" dirty="0" err="1"/>
            <a:t>is</a:t>
          </a:r>
          <a:r>
            <a:rPr lang="id-ID" sz="2100" kern="1200" dirty="0"/>
            <a:t>/are The </a:t>
          </a:r>
          <a:r>
            <a:rPr lang="id-ID" sz="2100" kern="1200" dirty="0" err="1"/>
            <a:t>Feature</a:t>
          </a:r>
          <a:r>
            <a:rPr lang="id-ID" sz="2100" kern="1200" dirty="0"/>
            <a:t>(s)?</a:t>
          </a:r>
          <a:endParaRPr lang="en-US" sz="2100" kern="1200" dirty="0"/>
        </a:p>
      </dsp:txBody>
      <dsp:txXfrm>
        <a:off x="3039397" y="154577"/>
        <a:ext cx="1625025" cy="1083349"/>
      </dsp:txXfrm>
    </dsp:sp>
    <dsp:sp modelId="{828A674C-2DB3-4AA6-9416-73407FD95988}">
      <dsp:nvSpPr>
        <dsp:cNvPr id="0" name=""/>
        <dsp:cNvSpPr/>
      </dsp:nvSpPr>
      <dsp:spPr>
        <a:xfrm>
          <a:off x="2497722" y="1373346"/>
          <a:ext cx="2166699" cy="16744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 err="1"/>
            <a:t>Color</a:t>
          </a:r>
          <a:r>
            <a:rPr lang="id-ID" sz="2100" kern="1200" dirty="0"/>
            <a:t>?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 err="1"/>
            <a:t>Shape</a:t>
          </a:r>
          <a:r>
            <a:rPr lang="id-ID" sz="2100" kern="1200" dirty="0"/>
            <a:t>?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 err="1"/>
            <a:t>Size</a:t>
          </a:r>
          <a:r>
            <a:rPr lang="id-ID" sz="2100" kern="1200" dirty="0"/>
            <a:t>?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 err="1"/>
            <a:t>Texture</a:t>
          </a:r>
          <a:r>
            <a:rPr lang="id-ID" sz="2100" kern="1200" dirty="0"/>
            <a:t>?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2100" kern="1200" dirty="0"/>
            <a:t>Or .... ?</a:t>
          </a:r>
          <a:endParaRPr lang="en-US" sz="2100" kern="1200" dirty="0"/>
        </a:p>
      </dsp:txBody>
      <dsp:txXfrm>
        <a:off x="2497722" y="1373346"/>
        <a:ext cx="2166699" cy="1674421"/>
      </dsp:txXfrm>
    </dsp:sp>
    <dsp:sp modelId="{BFAC4BCC-691E-4DF4-9EE9-7390198DCBA1}">
      <dsp:nvSpPr>
        <dsp:cNvPr id="0" name=""/>
        <dsp:cNvSpPr/>
      </dsp:nvSpPr>
      <dsp:spPr>
        <a:xfrm>
          <a:off x="4990097" y="154577"/>
          <a:ext cx="2708374" cy="10833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kern="1200" dirty="0" err="1"/>
            <a:t>What</a:t>
          </a:r>
          <a:r>
            <a:rPr lang="id-ID" sz="2100" kern="1200" dirty="0"/>
            <a:t> </a:t>
          </a:r>
          <a:r>
            <a:rPr lang="id-ID" sz="2100" kern="1200" dirty="0" err="1"/>
            <a:t>is</a:t>
          </a:r>
          <a:r>
            <a:rPr lang="id-ID" sz="2100" kern="1200" dirty="0"/>
            <a:t>/are The </a:t>
          </a:r>
          <a:r>
            <a:rPr lang="id-ID" sz="2100" kern="1200" dirty="0" err="1"/>
            <a:t>Algorithm</a:t>
          </a:r>
          <a:r>
            <a:rPr lang="id-ID" sz="2100" kern="1200" dirty="0"/>
            <a:t>(s)?</a:t>
          </a:r>
          <a:endParaRPr lang="en-US" sz="2100" kern="1200" dirty="0"/>
        </a:p>
      </dsp:txBody>
      <dsp:txXfrm>
        <a:off x="5531772" y="154577"/>
        <a:ext cx="1625025" cy="1083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7F258-2656-4D60-8024-66087E66279D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56181-A0FD-4E94-BBD4-15803A093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56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Alasan Libur 2 Minggu Pertama</a:t>
            </a:r>
          </a:p>
          <a:p>
            <a:r>
              <a:rPr lang="id-ID" dirty="0"/>
              <a:t>3 Investasi Utama Hidup</a:t>
            </a:r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56181-A0FD-4E94-BBD4-15803A093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Pertanyaan pertama : </a:t>
            </a:r>
            <a:r>
              <a:rPr lang="id-ID" dirty="0" err="1"/>
              <a:t>Supervised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 atau </a:t>
            </a:r>
            <a:r>
              <a:rPr lang="id-ID" dirty="0" err="1"/>
              <a:t>Unsupervised</a:t>
            </a:r>
            <a:r>
              <a:rPr lang="id-ID" dirty="0"/>
              <a:t> </a:t>
            </a:r>
            <a:r>
              <a:rPr lang="id-ID" dirty="0" err="1"/>
              <a:t>Learning</a:t>
            </a:r>
            <a:endParaRPr lang="id-ID" dirty="0"/>
          </a:p>
          <a:p>
            <a:r>
              <a:rPr lang="id-ID" dirty="0"/>
              <a:t>Lihat corat-coret =&gt; </a:t>
            </a:r>
            <a:r>
              <a:rPr lang="id-ID" dirty="0" err="1"/>
              <a:t>components</a:t>
            </a:r>
            <a:endParaRPr lang="id-ID" dirty="0"/>
          </a:p>
          <a:p>
            <a:pPr marL="171450" indent="-171450">
              <a:buFontTx/>
              <a:buChar char="-"/>
            </a:pPr>
            <a:r>
              <a:rPr lang="id-ID" dirty="0" err="1"/>
              <a:t>Input</a:t>
            </a:r>
            <a:endParaRPr lang="id-ID" dirty="0"/>
          </a:p>
          <a:p>
            <a:pPr marL="171450" indent="-171450">
              <a:buFontTx/>
              <a:buChar char="-"/>
            </a:pPr>
            <a:r>
              <a:rPr lang="id-ID" dirty="0" err="1"/>
              <a:t>Output</a:t>
            </a:r>
            <a:endParaRPr lang="id-ID" dirty="0"/>
          </a:p>
          <a:p>
            <a:pPr marL="171450" indent="-171450">
              <a:buFontTx/>
              <a:buChar char="-"/>
            </a:pPr>
            <a:r>
              <a:rPr lang="id-ID" dirty="0"/>
              <a:t>Target </a:t>
            </a:r>
            <a:r>
              <a:rPr lang="id-ID" dirty="0" err="1"/>
              <a:t>Function</a:t>
            </a:r>
            <a:endParaRPr lang="id-ID" dirty="0"/>
          </a:p>
          <a:p>
            <a:pPr marL="171450" indent="-171450">
              <a:buFontTx/>
              <a:buChar char="-"/>
            </a:pPr>
            <a:r>
              <a:rPr lang="id-ID" dirty="0"/>
              <a:t>Data</a:t>
            </a:r>
          </a:p>
          <a:p>
            <a:pPr marL="171450" indent="-171450">
              <a:buFontTx/>
              <a:buChar char="-"/>
            </a:pPr>
            <a:r>
              <a:rPr lang="id-ID" dirty="0" err="1"/>
              <a:t>Hypothesis</a:t>
            </a:r>
            <a:r>
              <a:rPr lang="id-ID" dirty="0"/>
              <a:t> Set</a:t>
            </a:r>
          </a:p>
          <a:p>
            <a:pPr marL="171450" indent="-171450">
              <a:buFontTx/>
              <a:buChar char="-"/>
            </a:pPr>
            <a:r>
              <a:rPr lang="id-ID" dirty="0"/>
              <a:t>Tujuan</a:t>
            </a:r>
          </a:p>
          <a:p>
            <a:pPr marL="0" indent="0">
              <a:buFontTx/>
              <a:buNone/>
            </a:pPr>
            <a:r>
              <a:rPr lang="id-ID" dirty="0"/>
              <a:t>Data : </a:t>
            </a:r>
            <a:r>
              <a:rPr lang="id-ID" dirty="0" err="1"/>
              <a:t>Training</a:t>
            </a:r>
            <a:r>
              <a:rPr lang="id-ID" dirty="0"/>
              <a:t> Data dan Testing Data, bagaimana komposisinya, bagaimana memperolehnya, bagaimana membedakannya</a:t>
            </a:r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56181-A0FD-4E94-BBD4-15803A093F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7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Pertanyaan pertama : </a:t>
            </a:r>
            <a:r>
              <a:rPr lang="id-ID" dirty="0" err="1"/>
              <a:t>Supervised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 atau </a:t>
            </a:r>
            <a:r>
              <a:rPr lang="id-ID" dirty="0" err="1"/>
              <a:t>Unsupervised</a:t>
            </a:r>
            <a:r>
              <a:rPr lang="id-ID" dirty="0"/>
              <a:t> </a:t>
            </a:r>
            <a:r>
              <a:rPr lang="id-ID" dirty="0" err="1"/>
              <a:t>Learning</a:t>
            </a:r>
            <a:endParaRPr lang="id-ID" dirty="0"/>
          </a:p>
          <a:p>
            <a:r>
              <a:rPr lang="id-ID" dirty="0"/>
              <a:t>Lihat corat-coret =&gt; </a:t>
            </a:r>
            <a:r>
              <a:rPr lang="id-ID" dirty="0" err="1"/>
              <a:t>components</a:t>
            </a:r>
            <a:endParaRPr lang="id-ID" dirty="0"/>
          </a:p>
          <a:p>
            <a:pPr marL="171450" indent="-171450">
              <a:buFontTx/>
              <a:buChar char="-"/>
            </a:pPr>
            <a:r>
              <a:rPr lang="id-ID" dirty="0" err="1"/>
              <a:t>Input</a:t>
            </a:r>
            <a:endParaRPr lang="id-ID" dirty="0"/>
          </a:p>
          <a:p>
            <a:pPr marL="171450" indent="-171450">
              <a:buFontTx/>
              <a:buChar char="-"/>
            </a:pPr>
            <a:r>
              <a:rPr lang="id-ID" dirty="0" err="1"/>
              <a:t>Output</a:t>
            </a:r>
            <a:endParaRPr lang="id-ID" dirty="0"/>
          </a:p>
          <a:p>
            <a:pPr marL="171450" indent="-171450">
              <a:buFontTx/>
              <a:buChar char="-"/>
            </a:pPr>
            <a:r>
              <a:rPr lang="id-ID" dirty="0"/>
              <a:t>Target </a:t>
            </a:r>
            <a:r>
              <a:rPr lang="id-ID" dirty="0" err="1"/>
              <a:t>Function</a:t>
            </a:r>
            <a:endParaRPr lang="id-ID" dirty="0"/>
          </a:p>
          <a:p>
            <a:pPr marL="171450" indent="-171450">
              <a:buFontTx/>
              <a:buChar char="-"/>
            </a:pPr>
            <a:r>
              <a:rPr lang="id-ID" dirty="0"/>
              <a:t>Data</a:t>
            </a:r>
          </a:p>
          <a:p>
            <a:pPr marL="171450" indent="-171450">
              <a:buFontTx/>
              <a:buChar char="-"/>
            </a:pPr>
            <a:r>
              <a:rPr lang="id-ID" dirty="0" err="1"/>
              <a:t>Hypothesis</a:t>
            </a:r>
            <a:r>
              <a:rPr lang="id-ID" dirty="0"/>
              <a:t> Set</a:t>
            </a:r>
          </a:p>
          <a:p>
            <a:pPr marL="171450" indent="-171450">
              <a:buFontTx/>
              <a:buChar char="-"/>
            </a:pPr>
            <a:r>
              <a:rPr lang="id-ID" dirty="0"/>
              <a:t>Tujuan</a:t>
            </a:r>
          </a:p>
          <a:p>
            <a:pPr marL="0" indent="0">
              <a:buFontTx/>
              <a:buNone/>
            </a:pPr>
            <a:r>
              <a:rPr lang="id-ID" dirty="0"/>
              <a:t>Data : </a:t>
            </a:r>
            <a:r>
              <a:rPr lang="id-ID" dirty="0" err="1"/>
              <a:t>Training</a:t>
            </a:r>
            <a:r>
              <a:rPr lang="id-ID" dirty="0"/>
              <a:t> Data dan Testing Data, bagaimana komposisinya, bagaimana memperolehnya, bagaimana membedakannya</a:t>
            </a:r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56181-A0FD-4E94-BBD4-15803A093F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52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Tergantung Doa Dari Anda</a:t>
            </a:r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56181-A0FD-4E94-BBD4-15803A093F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1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Kenapa harus mengetahui komponen pembelajaran dan solusi pembelajaran:</a:t>
            </a:r>
          </a:p>
          <a:p>
            <a:pPr marL="171450" indent="-171450">
              <a:buFontTx/>
              <a:buChar char="-"/>
            </a:pPr>
            <a:r>
              <a:rPr lang="id-ID" dirty="0"/>
              <a:t>Jangan sampai kita menyelesaikan sesuatu dengan algoritma </a:t>
            </a:r>
            <a:r>
              <a:rPr lang="id-ID" dirty="0" err="1"/>
              <a:t>machine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 yang cukup rumit tetapi sebenarnya cukup dengan rumus matematika yang sangat sederhana</a:t>
            </a:r>
          </a:p>
          <a:p>
            <a:pPr marL="171450" indent="-171450">
              <a:buFontTx/>
              <a:buChar char="-"/>
            </a:pPr>
            <a:r>
              <a:rPr lang="id-ID" dirty="0"/>
              <a:t>Contohnya: seseorang lapar ingin makan dengan ayam goreng </a:t>
            </a:r>
            <a:r>
              <a:rPr lang="id-ID" dirty="0">
                <a:sym typeface="Wingdings" panose="05000000000000000000" pitchFamily="2" charset="2"/>
              </a:rPr>
              <a:t> cukup disajikan ayam goreng tepung, ayam goreng </a:t>
            </a:r>
            <a:r>
              <a:rPr lang="id-ID" dirty="0" err="1">
                <a:sym typeface="Wingdings" panose="05000000000000000000" pitchFamily="2" charset="2"/>
              </a:rPr>
              <a:t>jawa</a:t>
            </a:r>
            <a:r>
              <a:rPr lang="id-ID" dirty="0">
                <a:sym typeface="Wingdings" panose="05000000000000000000" pitchFamily="2" charset="2"/>
              </a:rPr>
              <a:t>. Tetapi kita sajikan </a:t>
            </a:r>
            <a:r>
              <a:rPr lang="id-ID" dirty="0" err="1">
                <a:sym typeface="Wingdings" panose="05000000000000000000" pitchFamily="2" charset="2"/>
              </a:rPr>
              <a:t>cheesy</a:t>
            </a:r>
            <a:r>
              <a:rPr lang="id-ID" dirty="0">
                <a:sym typeface="Wingdings" panose="05000000000000000000" pitchFamily="2" charset="2"/>
              </a:rPr>
              <a:t> </a:t>
            </a:r>
            <a:r>
              <a:rPr lang="id-ID" dirty="0" err="1">
                <a:sym typeface="Wingdings" panose="05000000000000000000" pitchFamily="2" charset="2"/>
              </a:rPr>
              <a:t>chicken</a:t>
            </a:r>
            <a:r>
              <a:rPr lang="id-ID" dirty="0">
                <a:sym typeface="Wingdings" panose="05000000000000000000" pitchFamily="2" charset="2"/>
              </a:rPr>
              <a:t> KFC. Jadi sesuatu yang berlebihan.</a:t>
            </a:r>
          </a:p>
          <a:p>
            <a:pPr marL="171450" indent="-171450">
              <a:buFontTx/>
              <a:buChar char="-"/>
            </a:pPr>
            <a:r>
              <a:rPr lang="id-ID" dirty="0">
                <a:sym typeface="Wingdings" panose="05000000000000000000" pitchFamily="2" charset="2"/>
              </a:rPr>
              <a:t>Contoh Lain: Untuk mengetahui apakah mahasiswa yang diterima di </a:t>
            </a:r>
            <a:r>
              <a:rPr lang="id-ID" dirty="0" err="1">
                <a:sym typeface="Wingdings" panose="05000000000000000000" pitchFamily="2" charset="2"/>
              </a:rPr>
              <a:t>prodi</a:t>
            </a:r>
            <a:r>
              <a:rPr lang="id-ID" dirty="0">
                <a:sym typeface="Wingdings" panose="05000000000000000000" pitchFamily="2" charset="2"/>
              </a:rPr>
              <a:t> matematika itu memang menyukai matematika dan/atau memilih </a:t>
            </a:r>
            <a:r>
              <a:rPr lang="id-ID" dirty="0" err="1">
                <a:sym typeface="Wingdings" panose="05000000000000000000" pitchFamily="2" charset="2"/>
              </a:rPr>
              <a:t>prodi</a:t>
            </a:r>
            <a:r>
              <a:rPr lang="id-ID" dirty="0">
                <a:sym typeface="Wingdings" panose="05000000000000000000" pitchFamily="2" charset="2"/>
              </a:rPr>
              <a:t> terkait pada saat SNMPTN, SBMPTN, ataupun UM</a:t>
            </a:r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56181-A0FD-4E94-BBD4-15803A093F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4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56181-A0FD-4E94-BBD4-15803A093F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8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82EFB4-429C-40BE-8789-133DEB7CA6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372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Contoh permainan Catur</a:t>
            </a:r>
          </a:p>
          <a:p>
            <a:r>
              <a:rPr lang="id-ID" dirty="0"/>
              <a:t>Ada </a:t>
            </a:r>
            <a:r>
              <a:rPr lang="id-ID" dirty="0" err="1"/>
              <a:t>rewards</a:t>
            </a:r>
            <a:r>
              <a:rPr lang="id-ID" dirty="0"/>
              <a:t> dan ada </a:t>
            </a:r>
            <a:r>
              <a:rPr lang="id-ID" dirty="0" err="1"/>
              <a:t>punishment</a:t>
            </a:r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56181-A0FD-4E94-BBD4-15803A093F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3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56181-A0FD-4E94-BBD4-15803A093F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31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56181-A0FD-4E94-BBD4-15803A093F5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986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Gambar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ampungan Catatan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ampungan Nomor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56181-A0FD-4E94-BBD4-15803A093F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6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16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16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7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66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3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55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0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92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642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351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2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06CE81C-AF71-412F-82A8-8A46F8F2E808}" type="datetimeFigureOut">
              <a:rPr lang="en-US" smtClean="0"/>
              <a:t>8/14/2018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78625CA9-E342-4A45-A6AA-F5633157A6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6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3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RPS_PembelajaranMesin.pdf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780525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Sebuah gambar berisi teks, peta&#10;&#10;Deskripsi dihasilkan dengan keyakinan sangat tinggi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43" r="-2" b="30941"/>
          <a:stretch/>
        </p:blipFill>
        <p:spPr bwMode="auto">
          <a:xfrm>
            <a:off x="802385" y="484632"/>
            <a:ext cx="7978140" cy="35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4590661"/>
            <a:ext cx="7658146" cy="1065690"/>
          </a:xfrm>
        </p:spPr>
        <p:txBody>
          <a:bodyPr>
            <a:normAutofit/>
          </a:bodyPr>
          <a:lstStyle/>
          <a:p>
            <a:r>
              <a:rPr lang="id-ID"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Pembelajaran Mesin</a:t>
            </a:r>
            <a:endParaRPr lang="en-US" dirty="0">
              <a:latin typeface="Segoe UI Black" pitchFamily="34" charset="0"/>
              <a:ea typeface="Segoe UI Black" pitchFamily="34" charset="0"/>
              <a:cs typeface="Segoe UI Black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0" y="5666792"/>
            <a:ext cx="7635522" cy="542592"/>
          </a:xfrm>
        </p:spPr>
        <p:txBody>
          <a:bodyPr>
            <a:normAutofit/>
          </a:bodyPr>
          <a:lstStyle/>
          <a:p>
            <a:r>
              <a:rPr lang="en-US" b="1">
                <a:latin typeface="AR BERKLEY" pitchFamily="2" charset="0"/>
              </a:rPr>
              <a:t>Dr. </a:t>
            </a:r>
            <a:r>
              <a:rPr lang="en-US" b="1" err="1">
                <a:latin typeface="AR BERKLEY" pitchFamily="2" charset="0"/>
              </a:rPr>
              <a:t>Retno</a:t>
            </a:r>
            <a:r>
              <a:rPr lang="en-US" b="1">
                <a:latin typeface="AR BERKLEY" pitchFamily="2" charset="0"/>
              </a:rPr>
              <a:t> </a:t>
            </a:r>
            <a:r>
              <a:rPr lang="en-US" b="1" err="1">
                <a:latin typeface="AR BERKLEY" pitchFamily="2" charset="0"/>
              </a:rPr>
              <a:t>Kusumaningrum</a:t>
            </a:r>
            <a:r>
              <a:rPr lang="en-US" b="1">
                <a:latin typeface="AR BERKLEY" pitchFamily="2" charset="0"/>
              </a:rPr>
              <a:t>, </a:t>
            </a:r>
            <a:r>
              <a:rPr lang="en-US" b="1" err="1">
                <a:latin typeface="AR BERKLEY" pitchFamily="2" charset="0"/>
              </a:rPr>
              <a:t>S.Si</a:t>
            </a:r>
            <a:r>
              <a:rPr lang="en-US" b="1">
                <a:latin typeface="AR BERKLEY" pitchFamily="2" charset="0"/>
              </a:rPr>
              <a:t>., </a:t>
            </a:r>
            <a:r>
              <a:rPr lang="en-US" b="1" err="1">
                <a:latin typeface="AR BERKLEY" pitchFamily="2" charset="0"/>
              </a:rPr>
              <a:t>M.Kom</a:t>
            </a:r>
            <a:r>
              <a:rPr lang="en-US" b="1">
                <a:latin typeface="AR BERKLEY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5489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652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4333" y="767825"/>
            <a:ext cx="381009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Judul 5">
            <a:extLst>
              <a:ext uri="{FF2B5EF4-FFF2-40B4-BE49-F238E27FC236}">
                <a16:creationId xmlns:a16="http://schemas.microsoft.com/office/drawing/2014/main" id="{2D5751AE-B9CD-4CDA-993E-810983A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1" y="1083732"/>
            <a:ext cx="413222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Pembelajaran Mesin</a:t>
            </a:r>
          </a:p>
        </p:txBody>
      </p: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597D8890-ACC1-4415-B9E9-DFD757A3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2291" y="1083732"/>
            <a:ext cx="263074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</a:rPr>
              <a:t>Di Informatika UNDIP</a:t>
            </a:r>
          </a:p>
        </p:txBody>
      </p:sp>
    </p:spTree>
    <p:extLst>
      <p:ext uri="{BB962C8B-B14F-4D97-AF65-F5344CB8AC3E}">
        <p14:creationId xmlns:p14="http://schemas.microsoft.com/office/powerpoint/2010/main" val="3830539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44" y="4367639"/>
            <a:ext cx="8572511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2B9DE11-22D0-44ED-99FC-D43FE2C3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57" y="4599160"/>
            <a:ext cx="8309853" cy="1358020"/>
          </a:xfrm>
        </p:spPr>
        <p:txBody>
          <a:bodyPr anchor="ctr">
            <a:normAutofit/>
          </a:bodyPr>
          <a:lstStyle/>
          <a:p>
            <a:pPr algn="ctr"/>
            <a:r>
              <a:rPr lang="id-ID" sz="3800">
                <a:solidFill>
                  <a:schemeClr val="bg1"/>
                </a:solidFill>
              </a:rPr>
              <a:t>Machine Learning From Zero to Hero</a:t>
            </a:r>
            <a:endParaRPr lang="en-US" sz="3800">
              <a:solidFill>
                <a:schemeClr val="bg1"/>
              </a:solidFill>
            </a:endParaRPr>
          </a:p>
        </p:txBody>
      </p:sp>
      <p:graphicFrame>
        <p:nvGraphicFramePr>
          <p:cNvPr id="5" name="Tampungan Konten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8802176"/>
              </p:ext>
            </p:extLst>
          </p:nvPr>
        </p:nvGraphicFramePr>
        <p:xfrm>
          <a:off x="720090" y="640080"/>
          <a:ext cx="770382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668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2781299" cy="1517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1"/>
            <a:ext cx="2781299" cy="3687687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964" y="4572000"/>
            <a:ext cx="288036" cy="1517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5964" y="758951"/>
            <a:ext cx="288036" cy="3687687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Judul 3">
            <a:extLst>
              <a:ext uri="{FF2B5EF4-FFF2-40B4-BE49-F238E27FC236}">
                <a16:creationId xmlns:a16="http://schemas.microsoft.com/office/drawing/2014/main" id="{251E5F38-EE91-40EC-84C7-376C97573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951" y="4704735"/>
            <a:ext cx="5712712" cy="1224302"/>
          </a:xfrm>
        </p:spPr>
        <p:txBody>
          <a:bodyPr anchor="b">
            <a:normAutofit/>
          </a:bodyPr>
          <a:lstStyle/>
          <a:p>
            <a:r>
              <a:rPr lang="id-ID" sz="3800">
                <a:solidFill>
                  <a:schemeClr val="accent1"/>
                </a:solidFill>
              </a:rPr>
              <a:t>Why?</a:t>
            </a:r>
            <a:endParaRPr lang="en-US" sz="3800">
              <a:solidFill>
                <a:schemeClr val="accent1"/>
              </a:solidFill>
            </a:endParaRPr>
          </a:p>
        </p:txBody>
      </p:sp>
      <p:sp>
        <p:nvSpPr>
          <p:cNvPr id="5" name="Tampungan Konten 4">
            <a:extLst>
              <a:ext uri="{FF2B5EF4-FFF2-40B4-BE49-F238E27FC236}">
                <a16:creationId xmlns:a16="http://schemas.microsoft.com/office/drawing/2014/main" id="{4762D63A-FD3A-49BB-BABB-F2CA34F4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1951" y="758952"/>
            <a:ext cx="5712712" cy="3680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d-ID" sz="2800" dirty="0" err="1"/>
              <a:t>Machine</a:t>
            </a:r>
            <a:r>
              <a:rPr lang="id-ID" sz="2800" dirty="0"/>
              <a:t> </a:t>
            </a:r>
            <a:r>
              <a:rPr lang="id-ID" sz="2800" dirty="0" err="1"/>
              <a:t>Learning</a:t>
            </a:r>
            <a:r>
              <a:rPr lang="id-ID" sz="2800" dirty="0"/>
              <a:t> </a:t>
            </a:r>
            <a:r>
              <a:rPr lang="id-ID" sz="2800" dirty="0" err="1"/>
              <a:t>can</a:t>
            </a:r>
            <a:r>
              <a:rPr lang="id-ID" sz="2800" dirty="0"/>
              <a:t> </a:t>
            </a:r>
            <a:r>
              <a:rPr lang="id-ID" sz="2800" dirty="0" err="1"/>
              <a:t>be</a:t>
            </a:r>
            <a:r>
              <a:rPr lang="id-ID" sz="2800" dirty="0"/>
              <a:t> </a:t>
            </a:r>
            <a:r>
              <a:rPr lang="id-ID" sz="2800" dirty="0" err="1"/>
              <a:t>implemented</a:t>
            </a:r>
            <a:r>
              <a:rPr lang="id-ID" sz="2800" dirty="0"/>
              <a:t> in </a:t>
            </a:r>
            <a:r>
              <a:rPr lang="id-ID" sz="2800" dirty="0" err="1"/>
              <a:t>various</a:t>
            </a:r>
            <a:r>
              <a:rPr lang="id-ID" sz="2800" dirty="0"/>
              <a:t> </a:t>
            </a:r>
            <a:r>
              <a:rPr lang="id-ID" sz="2800" dirty="0" err="1"/>
              <a:t>fields</a:t>
            </a:r>
            <a:r>
              <a:rPr lang="id-ID" sz="2800" dirty="0"/>
              <a:t>:</a:t>
            </a:r>
          </a:p>
          <a:p>
            <a:r>
              <a:rPr lang="id-ID" sz="2800" dirty="0" err="1"/>
              <a:t>Software</a:t>
            </a:r>
            <a:r>
              <a:rPr lang="id-ID" sz="2800" dirty="0"/>
              <a:t> Engineering</a:t>
            </a:r>
          </a:p>
          <a:p>
            <a:r>
              <a:rPr lang="id-ID" sz="2800" dirty="0" err="1"/>
              <a:t>Information</a:t>
            </a:r>
            <a:r>
              <a:rPr lang="id-ID" sz="2800" dirty="0"/>
              <a:t> System &amp; </a:t>
            </a:r>
            <a:r>
              <a:rPr lang="id-ID" sz="2800" dirty="0" err="1"/>
              <a:t>Information</a:t>
            </a:r>
            <a:r>
              <a:rPr lang="id-ID" sz="2800" dirty="0"/>
              <a:t> Technology</a:t>
            </a:r>
          </a:p>
          <a:p>
            <a:r>
              <a:rPr lang="id-ID" sz="2800" dirty="0" err="1"/>
              <a:t>Computation</a:t>
            </a:r>
            <a:r>
              <a:rPr lang="id-ID" sz="2800" dirty="0"/>
              <a:t> </a:t>
            </a:r>
            <a:r>
              <a:rPr lang="id-ID" sz="2800" dirty="0" err="1"/>
              <a:t>and</a:t>
            </a:r>
            <a:r>
              <a:rPr lang="id-ID" sz="2800" dirty="0"/>
              <a:t> </a:t>
            </a:r>
            <a:r>
              <a:rPr lang="id-ID" sz="2800" dirty="0" err="1"/>
              <a:t>Graphics</a:t>
            </a:r>
            <a:endParaRPr lang="id-ID" sz="2800" dirty="0"/>
          </a:p>
          <a:p>
            <a:r>
              <a:rPr lang="id-ID" sz="2800" dirty="0" err="1"/>
              <a:t>Intelligent</a:t>
            </a:r>
            <a:r>
              <a:rPr lang="id-ID" sz="2800" dirty="0"/>
              <a:t>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04804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652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4333" y="767825"/>
            <a:ext cx="381009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Judul 5">
            <a:extLst>
              <a:ext uri="{FF2B5EF4-FFF2-40B4-BE49-F238E27FC236}">
                <a16:creationId xmlns:a16="http://schemas.microsoft.com/office/drawing/2014/main" id="{2D5751AE-B9CD-4CDA-993E-810983A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1" y="1083732"/>
            <a:ext cx="413222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id-ID" dirty="0" err="1"/>
              <a:t>What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Machine</a:t>
            </a:r>
            <a:r>
              <a:rPr lang="id-ID" dirty="0"/>
              <a:t> </a:t>
            </a:r>
            <a:r>
              <a:rPr lang="id-ID" dirty="0" err="1"/>
              <a:t>Learning</a:t>
            </a:r>
            <a:r>
              <a:rPr lang="id-ID" dirty="0"/>
              <a:t>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597D8890-ACC1-4415-B9E9-DFD757A3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2291" y="1083732"/>
            <a:ext cx="263074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sz="2400" dirty="0" err="1"/>
              <a:t>Definition</a:t>
            </a:r>
            <a:r>
              <a:rPr lang="id-ID" sz="2400" dirty="0"/>
              <a:t> </a:t>
            </a:r>
            <a:r>
              <a:rPr lang="id-ID" sz="2400" dirty="0" err="1"/>
              <a:t>and</a:t>
            </a:r>
            <a:r>
              <a:rPr lang="id-ID" sz="2400" dirty="0"/>
              <a:t> </a:t>
            </a:r>
            <a:r>
              <a:rPr lang="id-ID" sz="2400" dirty="0" err="1"/>
              <a:t>Its</a:t>
            </a:r>
            <a:r>
              <a:rPr lang="id-ID" sz="2400" dirty="0"/>
              <a:t> </a:t>
            </a:r>
            <a:r>
              <a:rPr lang="id-ID" sz="2400" dirty="0" err="1"/>
              <a:t>History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7148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44" y="4367639"/>
            <a:ext cx="8572511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857" y="4599160"/>
            <a:ext cx="8309853" cy="1358020"/>
          </a:xfrm>
        </p:spPr>
        <p:txBody>
          <a:bodyPr anchor="ctr">
            <a:normAutofit/>
          </a:bodyPr>
          <a:lstStyle/>
          <a:p>
            <a:pPr algn="ctr"/>
            <a:r>
              <a:rPr lang="en-US" sz="3800">
                <a:solidFill>
                  <a:schemeClr val="bg1"/>
                </a:solidFill>
              </a:rPr>
              <a:t>Learning from Data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249492"/>
              </p:ext>
            </p:extLst>
          </p:nvPr>
        </p:nvGraphicFramePr>
        <p:xfrm>
          <a:off x="720090" y="640080"/>
          <a:ext cx="770382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639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44" y="4367639"/>
            <a:ext cx="8572511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857" y="4599160"/>
            <a:ext cx="8309853" cy="1358020"/>
          </a:xfrm>
        </p:spPr>
        <p:txBody>
          <a:bodyPr anchor="ctr">
            <a:normAutofit/>
          </a:bodyPr>
          <a:lstStyle/>
          <a:p>
            <a:pPr algn="ctr"/>
            <a:r>
              <a:rPr lang="en-US" sz="3800">
                <a:solidFill>
                  <a:schemeClr val="bg1"/>
                </a:solidFill>
              </a:rPr>
              <a:t>Learning from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857" y="643467"/>
            <a:ext cx="8309853" cy="3587647"/>
          </a:xfrm>
        </p:spPr>
        <p:txBody>
          <a:bodyPr anchor="ctr">
            <a:noAutofit/>
          </a:bodyPr>
          <a:lstStyle/>
          <a:p>
            <a:r>
              <a:rPr lang="en-US" sz="2800" dirty="0"/>
              <a:t>Data is recorded from some real phenomenon</a:t>
            </a:r>
          </a:p>
          <a:p>
            <a:endParaRPr lang="en-US" sz="2800" dirty="0"/>
          </a:p>
          <a:p>
            <a:r>
              <a:rPr lang="en-US" sz="2800" dirty="0"/>
              <a:t>What might we want to do with that data?</a:t>
            </a:r>
          </a:p>
          <a:p>
            <a:pPr lvl="1"/>
            <a:r>
              <a:rPr lang="en-US" sz="2800" b="1" dirty="0"/>
              <a:t>Prediction</a:t>
            </a:r>
            <a:endParaRPr lang="en-US" sz="2800" dirty="0"/>
          </a:p>
          <a:p>
            <a:pPr lvl="2"/>
            <a:r>
              <a:rPr lang="en-US" sz="2800" dirty="0"/>
              <a:t>what can we </a:t>
            </a:r>
            <a:r>
              <a:rPr lang="en-US" sz="2800" b="1" dirty="0"/>
              <a:t>predict </a:t>
            </a:r>
            <a:r>
              <a:rPr lang="en-US" sz="2800" dirty="0"/>
              <a:t>about this phenomenon?</a:t>
            </a:r>
          </a:p>
          <a:p>
            <a:pPr lvl="1"/>
            <a:r>
              <a:rPr lang="en-US" sz="2800" b="1" dirty="0"/>
              <a:t>Description</a:t>
            </a:r>
            <a:endParaRPr lang="en-US" sz="2800" dirty="0"/>
          </a:p>
          <a:p>
            <a:pPr lvl="2"/>
            <a:r>
              <a:rPr lang="en-US" sz="2800" dirty="0"/>
              <a:t>how can we </a:t>
            </a:r>
            <a:r>
              <a:rPr lang="en-US" sz="2800" b="1" dirty="0"/>
              <a:t>describe/understand </a:t>
            </a:r>
            <a:r>
              <a:rPr lang="en-US" sz="2800" dirty="0"/>
              <a:t>this phenomenon in a new way?</a:t>
            </a:r>
          </a:p>
        </p:txBody>
      </p:sp>
    </p:spTree>
    <p:extLst>
      <p:ext uri="{BB962C8B-B14F-4D97-AF65-F5344CB8AC3E}">
        <p14:creationId xmlns:p14="http://schemas.microsoft.com/office/powerpoint/2010/main" val="9684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44" y="4367639"/>
            <a:ext cx="8572511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857" y="4599160"/>
            <a:ext cx="8309853" cy="1358020"/>
          </a:xfrm>
        </p:spPr>
        <p:txBody>
          <a:bodyPr anchor="ctr">
            <a:normAutofit/>
          </a:bodyPr>
          <a:lstStyle/>
          <a:p>
            <a:pPr algn="ctr"/>
            <a:r>
              <a:rPr lang="en-US" sz="3800">
                <a:solidFill>
                  <a:schemeClr val="bg1"/>
                </a:solidFill>
              </a:rPr>
              <a:t>Learning from Data</a:t>
            </a:r>
          </a:p>
        </p:txBody>
      </p:sp>
      <p:graphicFrame>
        <p:nvGraphicFramePr>
          <p:cNvPr id="16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6569477"/>
              </p:ext>
            </p:extLst>
          </p:nvPr>
        </p:nvGraphicFramePr>
        <p:xfrm>
          <a:off x="720090" y="640080"/>
          <a:ext cx="770382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9060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1123950"/>
            <a:ext cx="2211388" cy="4600575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8" r="12517"/>
          <a:stretch/>
        </p:blipFill>
        <p:spPr bwMode="auto">
          <a:xfrm>
            <a:off x="155427" y="2276872"/>
            <a:ext cx="2640459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536" y="6064174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6" y="187461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 from Experience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2"/>
          <a:stretch/>
        </p:blipFill>
        <p:spPr bwMode="auto">
          <a:xfrm>
            <a:off x="6757803" y="2695179"/>
            <a:ext cx="2134677" cy="276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261174" y="5692206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57804" y="2072014"/>
            <a:ext cx="2134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Follow Instructions</a:t>
            </a:r>
          </a:p>
        </p:txBody>
      </p:sp>
      <p:pic>
        <p:nvPicPr>
          <p:cNvPr id="2054" name="Picture 6" descr="Image result for wall e e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782015"/>
            <a:ext cx="2409155" cy="258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204496" y="5694842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Computer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28305" y="209220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Learn from Experience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60032" y="1468261"/>
            <a:ext cx="737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Edwardian Script ITC" pitchFamily="66" charset="0"/>
              </a:rPr>
              <a:t>data</a:t>
            </a:r>
          </a:p>
        </p:txBody>
      </p:sp>
      <p:sp>
        <p:nvSpPr>
          <p:cNvPr id="11" name="Multiply 10"/>
          <p:cNvSpPr/>
          <p:nvPr/>
        </p:nvSpPr>
        <p:spPr>
          <a:xfrm>
            <a:off x="4724827" y="2059276"/>
            <a:ext cx="1008112" cy="472698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33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  <p:bldP spid="10" grpId="0"/>
      <p:bldP spid="14" grpId="0"/>
      <p:bldP spid="15" grpId="0"/>
      <p:bldP spid="9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Subfield of Artificial Intelligence</a:t>
            </a:r>
          </a:p>
          <a:p>
            <a:r>
              <a:rPr lang="en-US" sz="2800" dirty="0"/>
              <a:t>Name is derived from the concept that it deals with “construction and study of systems that can learn from data”</a:t>
            </a:r>
          </a:p>
          <a:p>
            <a:r>
              <a:rPr lang="en-US" sz="2800" dirty="0"/>
              <a:t>Can be seen as building blocks to make computers  learns to behave more intelligently</a:t>
            </a:r>
          </a:p>
          <a:p>
            <a:r>
              <a:rPr lang="en-US" sz="2800" dirty="0"/>
              <a:t>It is a theoretical concept . There are various techniques with various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399814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652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4333" y="767825"/>
            <a:ext cx="381009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Judul 5">
            <a:extLst>
              <a:ext uri="{FF2B5EF4-FFF2-40B4-BE49-F238E27FC236}">
                <a16:creationId xmlns:a16="http://schemas.microsoft.com/office/drawing/2014/main" id="{2D5751AE-B9CD-4CDA-993E-810983A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1" y="1083732"/>
            <a:ext cx="413222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id-ID" dirty="0" err="1"/>
              <a:t>Learning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Solution </a:t>
            </a:r>
            <a:r>
              <a:rPr lang="id-ID" dirty="0" err="1"/>
              <a:t>Components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597D8890-ACC1-4415-B9E9-DFD757A3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2291" y="1083732"/>
            <a:ext cx="263074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sz="2400" dirty="0" err="1"/>
              <a:t>Definition</a:t>
            </a:r>
            <a:r>
              <a:rPr lang="id-ID" sz="2400" dirty="0"/>
              <a:t>, </a:t>
            </a:r>
            <a:r>
              <a:rPr lang="id-ID" sz="2400" dirty="0" err="1"/>
              <a:t>Formalization</a:t>
            </a:r>
            <a:r>
              <a:rPr lang="id-ID" sz="2400" dirty="0"/>
              <a:t>, </a:t>
            </a:r>
            <a:r>
              <a:rPr lang="id-ID" sz="2400" dirty="0" err="1"/>
              <a:t>and</a:t>
            </a:r>
            <a:r>
              <a:rPr lang="id-ID" sz="2400" dirty="0"/>
              <a:t> </a:t>
            </a:r>
            <a:r>
              <a:rPr lang="id-ID" sz="2400" dirty="0" err="1"/>
              <a:t>Its</a:t>
            </a:r>
            <a:r>
              <a:rPr lang="id-ID" sz="2400" dirty="0"/>
              <a:t> </a:t>
            </a:r>
            <a:r>
              <a:rPr lang="id-ID" sz="2400" dirty="0" err="1"/>
              <a:t>Samples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2286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652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4333" y="767825"/>
            <a:ext cx="381009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Judul 5">
            <a:extLst>
              <a:ext uri="{FF2B5EF4-FFF2-40B4-BE49-F238E27FC236}">
                <a16:creationId xmlns:a16="http://schemas.microsoft.com/office/drawing/2014/main" id="{2D5751AE-B9CD-4CDA-993E-810983A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1" y="1083732"/>
            <a:ext cx="413222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id-ID" dirty="0"/>
              <a:t>The </a:t>
            </a:r>
            <a:r>
              <a:rPr lang="id-ID" dirty="0" err="1"/>
              <a:t>Course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597D8890-ACC1-4415-B9E9-DFD757A3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2291" y="1083732"/>
            <a:ext cx="263074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sz="2400" dirty="0" err="1"/>
              <a:t>Academic</a:t>
            </a:r>
            <a:r>
              <a:rPr lang="id-ID" sz="2400" dirty="0"/>
              <a:t> </a:t>
            </a:r>
            <a:r>
              <a:rPr lang="id-ID" sz="2400" dirty="0" err="1"/>
              <a:t>Year</a:t>
            </a:r>
            <a:r>
              <a:rPr lang="id-ID" sz="2400" dirty="0"/>
              <a:t> 2018/2019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742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of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err="1"/>
              <a:t>Contoh</a:t>
            </a:r>
            <a:r>
              <a:rPr lang="en-US" sz="2800" dirty="0"/>
              <a:t> :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credit approval</a:t>
            </a:r>
            <a:endParaRPr lang="en-US" sz="2800" dirty="0"/>
          </a:p>
          <a:p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/>
              <a:t>Bank </a:t>
            </a:r>
            <a:r>
              <a:rPr lang="en-US" sz="2800" dirty="0" err="1"/>
              <a:t>tidak</a:t>
            </a:r>
            <a:r>
              <a:rPr lang="en-US" sz="2800" dirty="0"/>
              <a:t>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b="1" i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magic formula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menentukan</a:t>
            </a:r>
            <a:r>
              <a:rPr lang="en-US" sz="2800" dirty="0"/>
              <a:t> </a:t>
            </a:r>
            <a:r>
              <a:rPr lang="en-US" sz="2800" dirty="0" err="1"/>
              <a:t>apakah</a:t>
            </a:r>
            <a:r>
              <a:rPr lang="en-US" sz="2800" dirty="0"/>
              <a:t> </a:t>
            </a:r>
            <a:r>
              <a:rPr lang="en-US" sz="2800" dirty="0" err="1"/>
              <a:t>seseorang</a:t>
            </a:r>
            <a:r>
              <a:rPr lang="en-US" sz="2800" dirty="0"/>
              <a:t> </a:t>
            </a:r>
            <a:r>
              <a:rPr lang="en-US" sz="2800" dirty="0" err="1"/>
              <a:t>tepat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diberikan</a:t>
            </a:r>
            <a:r>
              <a:rPr lang="en-US" sz="2800" dirty="0"/>
              <a:t> </a:t>
            </a:r>
            <a:r>
              <a:rPr lang="en-US" sz="2800" dirty="0" err="1"/>
              <a:t>kredit</a:t>
            </a:r>
            <a:r>
              <a:rPr lang="en-US" sz="2800" dirty="0"/>
              <a:t> / </a:t>
            </a:r>
            <a:r>
              <a:rPr lang="en-US" sz="2800" dirty="0" err="1"/>
              <a:t>tidak</a:t>
            </a:r>
            <a:r>
              <a:rPr lang="en-US" sz="2800" dirty="0"/>
              <a:t>?</a:t>
            </a:r>
          </a:p>
          <a:p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/>
              <a:t>Data </a:t>
            </a:r>
            <a:r>
              <a:rPr lang="en-US" sz="2800" dirty="0" err="1"/>
              <a:t>historis</a:t>
            </a:r>
            <a:r>
              <a:rPr lang="en-US" sz="2800" dirty="0"/>
              <a:t> </a:t>
            </a:r>
            <a:r>
              <a:rPr lang="en-US" sz="2800" dirty="0" err="1"/>
              <a:t>kreditur</a:t>
            </a:r>
            <a:r>
              <a:rPr lang="en-US" sz="2800" dirty="0"/>
              <a:t> bank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perilaku</a:t>
            </a:r>
            <a:r>
              <a:rPr lang="en-US" sz="2800" dirty="0"/>
              <a:t> </a:t>
            </a:r>
            <a:r>
              <a:rPr lang="en-US" sz="2800" dirty="0" err="1"/>
              <a:t>kreditur</a:t>
            </a:r>
            <a:r>
              <a:rPr lang="en-US" sz="2800" dirty="0"/>
              <a:t> </a:t>
            </a:r>
            <a:r>
              <a:rPr lang="en-US" sz="2800" dirty="0" err="1"/>
              <a:t>tersebut</a:t>
            </a:r>
            <a:endParaRPr lang="en-US" sz="28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06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95263"/>
            <a:ext cx="6838950" cy="646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469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Input  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>
                        <a:latin typeface="Cambria Math"/>
                      </a:rPr>
                      <m:t>x</m:t>
                    </m:r>
                  </m:oMath>
                </a14:m>
                <a:endParaRPr lang="en-US" sz="2800" b="1" dirty="0"/>
              </a:p>
              <a:p>
                <a:pPr lvl="1"/>
                <a:r>
                  <a:rPr lang="en-US" sz="2800" dirty="0"/>
                  <a:t>customer application, </a:t>
                </a:r>
                <a:r>
                  <a:rPr lang="en-US" sz="2800" dirty="0" err="1"/>
                  <a:t>vektor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berdimensi</a:t>
                </a:r>
                <a:r>
                  <a:rPr lang="en-US" sz="2800" dirty="0"/>
                  <a:t> d</a:t>
                </a:r>
              </a:p>
              <a:p>
                <a:r>
                  <a:rPr lang="en-US" sz="2800" dirty="0"/>
                  <a:t>Output  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</a:rPr>
                      <m:t> (+1 </m:t>
                    </m:r>
                    <m:r>
                      <a:rPr lang="en-US" sz="2800" b="0" i="1" smtClean="0">
                        <a:latin typeface="Cambria Math"/>
                      </a:rPr>
                      <m:t>𝑜𝑟</m:t>
                    </m:r>
                    <m:r>
                      <a:rPr lang="en-US" sz="2800" b="0" i="1" smtClean="0">
                        <a:latin typeface="Cambria Math"/>
                      </a:rPr>
                      <m:t> −1)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Good customer (+1) or bad customer (-1)</a:t>
                </a:r>
              </a:p>
              <a:p>
                <a:r>
                  <a:rPr lang="en-US" sz="2800" dirty="0"/>
                  <a:t>Target function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r>
                      <a:rPr lang="en-US" sz="2800" b="0" i="1" smtClean="0">
                        <a:latin typeface="Cambria Math"/>
                      </a:rPr>
                      <m:t>:</m:t>
                    </m:r>
                    <m:r>
                      <m:rPr>
                        <m:nor/>
                      </m:rPr>
                      <a:rPr lang="en-US" sz="2800" b="1">
                        <a:latin typeface="Cambria Math"/>
                      </a:rPr>
                      <m:t>x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𝑦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Ideal credit approval formula</a:t>
                </a:r>
              </a:p>
              <a:p>
                <a:pPr lvl="1"/>
                <a:r>
                  <a:rPr lang="en-US" sz="2800" dirty="0"/>
                  <a:t>Real condition : </a:t>
                </a:r>
                <a:r>
                  <a:rPr lang="en-US" sz="2800" b="1" i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unknown to us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78" r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764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/>
              <a:t>Why target function is unknown to us?</a:t>
            </a:r>
          </a:p>
          <a:p>
            <a:pPr algn="ctr"/>
            <a:endParaRPr lang="en-US" sz="2800" dirty="0"/>
          </a:p>
          <a:p>
            <a:r>
              <a:rPr lang="en-US" sz="2800" dirty="0" err="1"/>
              <a:t>Jika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tahu</a:t>
            </a:r>
            <a:r>
              <a:rPr lang="en-US" sz="2800" dirty="0"/>
              <a:t> </a:t>
            </a:r>
            <a:r>
              <a:rPr lang="en-US" sz="2800" dirty="0" err="1"/>
              <a:t>apa</a:t>
            </a:r>
            <a:r>
              <a:rPr lang="en-US" sz="2800" dirty="0"/>
              <a:t> target function-</a:t>
            </a:r>
            <a:r>
              <a:rPr lang="en-US" sz="2800" dirty="0" err="1"/>
              <a:t>nya</a:t>
            </a:r>
            <a:r>
              <a:rPr lang="en-US" sz="2800" dirty="0"/>
              <a:t> </a:t>
            </a:r>
            <a:r>
              <a:rPr lang="en-US" sz="2800" dirty="0" err="1"/>
              <a:t>maka</a:t>
            </a:r>
            <a:r>
              <a:rPr lang="en-US" sz="2800" dirty="0"/>
              <a:t> yang </a:t>
            </a:r>
            <a:r>
              <a:rPr lang="en-US" sz="2800" dirty="0" err="1"/>
              <a:t>bisa</a:t>
            </a:r>
            <a:r>
              <a:rPr lang="en-US" sz="2800" dirty="0"/>
              <a:t> </a:t>
            </a:r>
            <a:r>
              <a:rPr lang="en-US" sz="2800" dirty="0" err="1"/>
              <a:t>kita</a:t>
            </a:r>
            <a:r>
              <a:rPr lang="en-US" sz="2800" dirty="0"/>
              <a:t> </a:t>
            </a:r>
            <a:r>
              <a:rPr lang="en-US" sz="2800" dirty="0" err="1"/>
              <a:t>lakukan</a:t>
            </a:r>
            <a:r>
              <a:rPr lang="en-US" sz="2800" dirty="0"/>
              <a:t> </a:t>
            </a:r>
            <a:r>
              <a:rPr lang="en-US" sz="2800" dirty="0" err="1"/>
              <a:t>adalah</a:t>
            </a:r>
            <a:r>
              <a:rPr lang="en-US" sz="2800" dirty="0"/>
              <a:t> </a:t>
            </a:r>
            <a:r>
              <a:rPr lang="en-US" sz="2800" dirty="0" err="1"/>
              <a:t>cukup</a:t>
            </a:r>
            <a:r>
              <a:rPr lang="en-US" sz="2800" dirty="0"/>
              <a:t> </a:t>
            </a:r>
            <a:r>
              <a:rPr lang="en-US" sz="2800" dirty="0" err="1"/>
              <a:t>menerapkan</a:t>
            </a:r>
            <a:r>
              <a:rPr lang="en-US" sz="2800" dirty="0"/>
              <a:t> </a:t>
            </a:r>
            <a:r>
              <a:rPr lang="en-US" sz="2800" dirty="0" err="1"/>
              <a:t>rumusnya</a:t>
            </a:r>
            <a:r>
              <a:rPr lang="en-US" sz="2800" dirty="0"/>
              <a:t> </a:t>
            </a:r>
            <a:r>
              <a:rPr lang="en-US" sz="2800" dirty="0" err="1"/>
              <a:t>dan</a:t>
            </a:r>
            <a:r>
              <a:rPr lang="en-US" sz="2800" dirty="0"/>
              <a:t> </a:t>
            </a:r>
            <a:r>
              <a:rPr lang="en-US" sz="2800" dirty="0" err="1"/>
              <a:t>dihitung</a:t>
            </a:r>
            <a:r>
              <a:rPr lang="en-US" sz="2800" dirty="0"/>
              <a:t> </a:t>
            </a:r>
            <a:r>
              <a:rPr lang="en-US" sz="2800" dirty="0" err="1"/>
              <a:t>secara</a:t>
            </a:r>
            <a:r>
              <a:rPr lang="en-US" sz="2800" dirty="0"/>
              <a:t> </a:t>
            </a:r>
            <a:r>
              <a:rPr lang="en-US" sz="2800" dirty="0" err="1"/>
              <a:t>matematis</a:t>
            </a:r>
            <a:r>
              <a:rPr lang="en-US" sz="2800" dirty="0"/>
              <a:t>…</a:t>
            </a:r>
            <a:r>
              <a:rPr lang="en-US" sz="2800" dirty="0" err="1"/>
              <a:t>selesai</a:t>
            </a:r>
            <a:r>
              <a:rPr lang="en-US" sz="2800" dirty="0"/>
              <a:t>…</a:t>
            </a:r>
          </a:p>
          <a:p>
            <a:endParaRPr lang="en-US" sz="2800" dirty="0"/>
          </a:p>
          <a:p>
            <a:r>
              <a:rPr lang="en-US" sz="2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Therefore, we need to learn from data</a:t>
            </a:r>
          </a:p>
        </p:txBody>
      </p:sp>
    </p:spTree>
    <p:extLst>
      <p:ext uri="{BB962C8B-B14F-4D97-AF65-F5344CB8AC3E}">
        <p14:creationId xmlns:p14="http://schemas.microsoft.com/office/powerpoint/2010/main" val="99590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Data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1" i="0" smtClean="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/>
                              </a:rPr>
                              <m:t>𝟏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1" i="0" smtClean="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/>
                              </a:rPr>
                              <m:t>𝟐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latin typeface="Cambria Math"/>
                      </a:rPr>
                      <m:t>, …, 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3200" b="1" i="0" smtClean="0"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a:rPr lang="en-US" sz="3200" b="1" i="1" smtClean="0">
                                <a:latin typeface="Cambria Math"/>
                              </a:rPr>
                              <m:t>𝑵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3200" b="0" dirty="0"/>
              </a:p>
              <a:p>
                <a:endParaRPr lang="en-US" sz="3200" dirty="0"/>
              </a:p>
              <a:p>
                <a:r>
                  <a:rPr lang="en-US" sz="3200" dirty="0"/>
                  <a:t>Hypothesis: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/>
                      </a:rPr>
                      <m:t>   </m:t>
                    </m:r>
                    <m:r>
                      <a:rPr lang="en-US" sz="3200" b="0" i="1" smtClean="0">
                        <a:latin typeface="Cambria Math"/>
                      </a:rPr>
                      <m:t>𝑔</m:t>
                    </m:r>
                    <m:r>
                      <a:rPr lang="en-US" sz="3200" b="0" i="1" smtClean="0">
                        <a:latin typeface="Cambria Math"/>
                      </a:rPr>
                      <m:t> :</m:t>
                    </m:r>
                    <m:r>
                      <m:rPr>
                        <m:nor/>
                      </m:rPr>
                      <a:rPr lang="en-US" sz="3200" b="1">
                        <a:latin typeface="Cambria Math"/>
                      </a:rPr>
                      <m:t>x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⟶</m:t>
                    </m:r>
                    <m:r>
                      <a:rPr lang="en-US" sz="3200" b="0" i="1" smtClean="0">
                        <a:latin typeface="Cambria Math"/>
                        <a:ea typeface="Cambria Math"/>
                      </a:rPr>
                      <m:t>𝑦</m:t>
                    </m:r>
                  </m:oMath>
                </a14:m>
                <a:r>
                  <a:rPr lang="en-US" sz="3200" dirty="0"/>
                  <a:t> </a:t>
                </a:r>
              </a:p>
              <a:p>
                <a:pPr lvl="1"/>
                <a:r>
                  <a:rPr lang="en-US" sz="3200" dirty="0"/>
                  <a:t>Hypothesis is a formula to approximate target function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551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03996" y="260648"/>
            <a:ext cx="3168352" cy="1224136"/>
            <a:chOff x="143217" y="260648"/>
            <a:chExt cx="3168352" cy="1224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431249" y="548680"/>
                  <a:ext cx="2880320" cy="936104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Unknown Target Function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𝑓</m:t>
                        </m:r>
                        <m:r>
                          <a:rPr lang="en-US" i="1">
                            <a:latin typeface="Cambria Math"/>
                          </a:rPr>
                          <m:t>:</m:t>
                        </m:r>
                        <m:r>
                          <m:rPr>
                            <m:nor/>
                          </m:rPr>
                          <a:rPr lang="en-US" b="1">
                            <a:latin typeface="Cambria Math"/>
                          </a:rPr>
                          <m:t>x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49" y="548680"/>
                  <a:ext cx="2880320" cy="93610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Flowchart: Connector 5"/>
            <p:cNvSpPr/>
            <p:nvPr/>
          </p:nvSpPr>
          <p:spPr>
            <a:xfrm>
              <a:off x="143217" y="260648"/>
              <a:ext cx="576064" cy="576064"/>
            </a:xfrm>
            <a:prstGeom prst="flowChartConnector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03996" y="2132856"/>
            <a:ext cx="3168352" cy="1224136"/>
            <a:chOff x="143217" y="2132856"/>
            <a:chExt cx="3168352" cy="1224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/>
                <p:nvPr/>
              </p:nvSpPr>
              <p:spPr>
                <a:xfrm>
                  <a:off x="431249" y="2420888"/>
                  <a:ext cx="2880320" cy="936104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Training Examples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b="1">
                                    <a:latin typeface="Cambria Math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b="1">
                                    <a:latin typeface="Cambria Math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/>
                          </a:rPr>
                          <m:t>, …,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b="1">
                                    <a:latin typeface="Cambria Math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/>
                                  </a:rPr>
                                  <m:t>𝑵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249" y="2420888"/>
                  <a:ext cx="2880320" cy="9361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Flowchart: Connector 6"/>
            <p:cNvSpPr/>
            <p:nvPr/>
          </p:nvSpPr>
          <p:spPr>
            <a:xfrm>
              <a:off x="143217" y="2132856"/>
              <a:ext cx="576064" cy="576064"/>
            </a:xfrm>
            <a:prstGeom prst="flowChartConnector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59637" y="1484784"/>
            <a:ext cx="2945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Ideal credit approval function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6275" y="3356992"/>
            <a:ext cx="367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Historical records of credit customers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3868114" y="3726324"/>
                <a:ext cx="1584176" cy="1584176"/>
              </a:xfrm>
              <a:prstGeom prst="ellipse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4</a:t>
                </a:r>
              </a:p>
              <a:p>
                <a:pPr algn="ctr"/>
                <a:r>
                  <a:rPr lang="en-US" dirty="0"/>
                  <a:t>Learning Algorithm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114" y="3726324"/>
                <a:ext cx="1584176" cy="1584176"/>
              </a:xfrm>
              <a:prstGeom prst="ellipse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308797" y="5003884"/>
            <a:ext cx="3168352" cy="1224136"/>
            <a:chOff x="148018" y="5003884"/>
            <a:chExt cx="3168352" cy="1224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36050" y="5291916"/>
                  <a:ext cx="2880320" cy="936104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Hypothesis Set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50" y="5291916"/>
                  <a:ext cx="2880320" cy="93610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lowchart: Connector 11"/>
            <p:cNvSpPr/>
            <p:nvPr/>
          </p:nvSpPr>
          <p:spPr>
            <a:xfrm>
              <a:off x="148018" y="5003884"/>
              <a:ext cx="576064" cy="576064"/>
            </a:xfrm>
            <a:prstGeom prst="flowChartConnector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0566" y="6228020"/>
            <a:ext cx="275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set of candidate formulas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065205" y="3779748"/>
            <a:ext cx="2772030" cy="1224136"/>
            <a:chOff x="5904426" y="3779748"/>
            <a:chExt cx="2772030" cy="1224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6192458" y="4067780"/>
                  <a:ext cx="2483998" cy="936104"/>
                </a:xfrm>
                <a:prstGeom prst="rec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Final Hypothesis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≈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2458" y="4067780"/>
                  <a:ext cx="2483998" cy="93610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Flowchart: Connector 14"/>
            <p:cNvSpPr/>
            <p:nvPr/>
          </p:nvSpPr>
          <p:spPr>
            <a:xfrm>
              <a:off x="5904426" y="3779748"/>
              <a:ext cx="576064" cy="576064"/>
            </a:xfrm>
            <a:prstGeom prst="flowChartConnector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153976" y="5003884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Final credit approval formula</a:t>
            </a:r>
          </a:p>
        </p:txBody>
      </p:sp>
      <p:sp>
        <p:nvSpPr>
          <p:cNvPr id="25" name="Right Arrow 24"/>
          <p:cNvSpPr/>
          <p:nvPr/>
        </p:nvSpPr>
        <p:spPr>
          <a:xfrm rot="5400000">
            <a:off x="1764481" y="1941803"/>
            <a:ext cx="535414" cy="27874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Bent Arrow 25"/>
          <p:cNvSpPr/>
          <p:nvPr/>
        </p:nvSpPr>
        <p:spPr>
          <a:xfrm>
            <a:off x="2020136" y="4535832"/>
            <a:ext cx="1696555" cy="652718"/>
          </a:xfrm>
          <a:prstGeom prst="ben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/>
          <p:cNvSpPr/>
          <p:nvPr/>
        </p:nvSpPr>
        <p:spPr>
          <a:xfrm flipV="1">
            <a:off x="2037000" y="3744652"/>
            <a:ext cx="1696555" cy="620452"/>
          </a:xfrm>
          <a:prstGeom prst="ben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618562" y="4396462"/>
            <a:ext cx="535414" cy="27874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3" grpId="0"/>
      <p:bldP spid="16" grpId="0"/>
      <p:bldP spid="25" grpId="0" animBg="1"/>
      <p:bldP spid="26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179482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264" y="2526526"/>
            <a:ext cx="8190670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0899" y="758952"/>
            <a:ext cx="889035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" y="2526526"/>
            <a:ext cx="877276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65" y="1087374"/>
            <a:ext cx="6737617" cy="1000978"/>
          </a:xfrm>
        </p:spPr>
        <p:txBody>
          <a:bodyPr>
            <a:normAutofit/>
          </a:bodyPr>
          <a:lstStyle/>
          <a:p>
            <a:r>
              <a:rPr lang="en-US" dirty="0"/>
              <a:t>Solution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1B1925A-FDF0-43C8-B9C2-B552D2734C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1600" y="2547238"/>
                <a:ext cx="3543274" cy="346279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Font typeface="Wingdings 2" pitchFamily="18" charset="2"/>
                  <a:buChar char=""/>
                  <a:defRPr sz="19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7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5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3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18288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3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3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3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3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250"/>
                  </a:spcBef>
                  <a:spcAft>
                    <a:spcPts val="25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30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two components of learning problem :</a:t>
                </a:r>
              </a:p>
              <a:p>
                <a:pPr lvl="1"/>
                <a:r>
                  <a:rPr lang="en-US" sz="2400" dirty="0">
                    <a:solidFill>
                      <a:srgbClr val="FF0000"/>
                    </a:solidFill>
                  </a:rPr>
                  <a:t>The Hypothesis Set</a:t>
                </a:r>
              </a:p>
              <a:p>
                <a:pPr marL="457200" lvl="1" indent="0">
                  <a:buFont typeface="Wingdings 2" pitchFamily="18" charset="2"/>
                  <a:buNone/>
                </a:pPr>
                <a:r>
                  <a:rPr lang="en-US" sz="2400" dirty="0">
                    <a:solidFill>
                      <a:srgbClr val="FF0000"/>
                    </a:solidFill>
                  </a:rPr>
                  <a:t>	</a:t>
                </a:r>
                <a:r>
                  <a:rPr lang="en-US" sz="2400" dirty="0">
                    <a:solidFill>
                      <a:srgbClr val="FF0000"/>
                    </a:solidFill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ℋ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={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h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,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g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ℋ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pPr lvl="1"/>
                <a:r>
                  <a:rPr lang="en-US" sz="2400" dirty="0">
                    <a:solidFill>
                      <a:srgbClr val="FF0000"/>
                    </a:solidFill>
                  </a:rPr>
                  <a:t>Learning Algorithm  </a:t>
                </a:r>
              </a:p>
              <a:p>
                <a:pPr lvl="1"/>
                <a:endParaRPr lang="en-US" sz="2400" dirty="0"/>
              </a:p>
              <a:p>
                <a:pPr marL="0" lvl="1" indent="0">
                  <a:buFont typeface="Wingdings 2" pitchFamily="18" charset="2"/>
                  <a:buNone/>
                </a:pPr>
                <a:r>
                  <a:rPr lang="en-US" sz="2400" dirty="0"/>
                  <a:t>Together, they are referred to as the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learning model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1B1925A-FDF0-43C8-B9C2-B552D2734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2547238"/>
                <a:ext cx="3543274" cy="3462794"/>
              </a:xfrm>
              <a:prstGeom prst="rect">
                <a:avLst/>
              </a:prstGeom>
              <a:blipFill>
                <a:blip r:embed="rId2"/>
                <a:stretch>
                  <a:fillRect l="-2577" t="-1585" r="-2405" b="-2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>
            <a:extLst>
              <a:ext uri="{FF2B5EF4-FFF2-40B4-BE49-F238E27FC236}">
                <a16:creationId xmlns:a16="http://schemas.microsoft.com/office/drawing/2014/main" id="{1BEFC831-36CD-4E2C-925B-601736927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3" r="12586"/>
          <a:stretch/>
        </p:blipFill>
        <p:spPr bwMode="auto">
          <a:xfrm>
            <a:off x="4527210" y="2595966"/>
            <a:ext cx="4499992" cy="3414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35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Learning is used when ……………</a:t>
            </a:r>
          </a:p>
          <a:p>
            <a:r>
              <a:rPr lang="en-US" sz="3600" dirty="0"/>
              <a:t>We have data on it</a:t>
            </a:r>
          </a:p>
          <a:p>
            <a:r>
              <a:rPr lang="en-US" sz="3600" dirty="0"/>
              <a:t>We cannot pin it down mathematically</a:t>
            </a:r>
          </a:p>
          <a:p>
            <a:r>
              <a:rPr lang="en-US" sz="3600" dirty="0"/>
              <a:t>A pattern exists</a:t>
            </a:r>
          </a:p>
        </p:txBody>
      </p:sp>
    </p:spTree>
    <p:extLst>
      <p:ext uri="{BB962C8B-B14F-4D97-AF65-F5344CB8AC3E}">
        <p14:creationId xmlns:p14="http://schemas.microsoft.com/office/powerpoint/2010/main" val="219795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652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4333" y="767825"/>
            <a:ext cx="381009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Judul 5">
            <a:extLst>
              <a:ext uri="{FF2B5EF4-FFF2-40B4-BE49-F238E27FC236}">
                <a16:creationId xmlns:a16="http://schemas.microsoft.com/office/drawing/2014/main" id="{2D5751AE-B9CD-4CDA-993E-810983A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1" y="1083732"/>
            <a:ext cx="413222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id-ID" dirty="0" err="1"/>
              <a:t>Learning</a:t>
            </a:r>
            <a:r>
              <a:rPr lang="id-ID" dirty="0"/>
              <a:t> </a:t>
            </a:r>
            <a:r>
              <a:rPr lang="id-ID" dirty="0" err="1"/>
              <a:t>Methods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597D8890-ACC1-4415-B9E9-DFD757A3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2291" y="1083732"/>
            <a:ext cx="263074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sz="2400" dirty="0" err="1"/>
              <a:t>Three</a:t>
            </a:r>
            <a:r>
              <a:rPr lang="id-ID" sz="2400" dirty="0"/>
              <a:t> </a:t>
            </a:r>
            <a:r>
              <a:rPr lang="id-ID" sz="2400" dirty="0" err="1"/>
              <a:t>Types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104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Supervised Learning</a:t>
            </a:r>
          </a:p>
          <a:p>
            <a:r>
              <a:rPr lang="en-US" sz="4400" dirty="0"/>
              <a:t>Unsupervised Learning</a:t>
            </a:r>
          </a:p>
          <a:p>
            <a:r>
              <a:rPr lang="en-US" sz="4400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329995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" name="Straight Connector 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13346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652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2991" y="767825"/>
            <a:ext cx="381009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337" y="864108"/>
            <a:ext cx="2305435" cy="512063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About the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6921" y="864108"/>
            <a:ext cx="4433008" cy="5120640"/>
          </a:xfrm>
        </p:spPr>
        <p:txBody>
          <a:bodyPr>
            <a:normAutofit/>
          </a:bodyPr>
          <a:lstStyle/>
          <a:p>
            <a:r>
              <a:rPr lang="en-US" sz="2400" dirty="0"/>
              <a:t>Mata </a:t>
            </a:r>
            <a:r>
              <a:rPr lang="en-US" sz="2400" dirty="0" err="1"/>
              <a:t>Kuliah</a:t>
            </a:r>
            <a:r>
              <a:rPr lang="en-US" sz="2400" dirty="0"/>
              <a:t> : </a:t>
            </a:r>
            <a:r>
              <a:rPr lang="id-ID" sz="2400" dirty="0"/>
              <a:t>Pembelajaran Mesin</a:t>
            </a:r>
          </a:p>
          <a:p>
            <a:pPr lvl="1"/>
            <a:r>
              <a:rPr lang="id-ID" sz="2400" dirty="0" err="1"/>
              <a:t>Machine</a:t>
            </a:r>
            <a:r>
              <a:rPr lang="id-ID" sz="2400" dirty="0"/>
              <a:t> </a:t>
            </a:r>
            <a:r>
              <a:rPr lang="id-ID" sz="2400" dirty="0" err="1"/>
              <a:t>Learning</a:t>
            </a:r>
            <a:endParaRPr lang="en-US" sz="2400" dirty="0"/>
          </a:p>
          <a:p>
            <a:r>
              <a:rPr lang="en-US" sz="2400" dirty="0" err="1"/>
              <a:t>Kode</a:t>
            </a:r>
            <a:r>
              <a:rPr lang="en-US" sz="2400" dirty="0"/>
              <a:t> Mata </a:t>
            </a:r>
            <a:r>
              <a:rPr lang="en-US" sz="2400" dirty="0" err="1"/>
              <a:t>Kuliah</a:t>
            </a:r>
            <a:r>
              <a:rPr lang="en-US" sz="2400" dirty="0"/>
              <a:t> :</a:t>
            </a:r>
            <a:r>
              <a:rPr lang="id-ID" sz="2400" dirty="0"/>
              <a:t> AIK21356</a:t>
            </a:r>
            <a:endParaRPr lang="en-US" sz="2400" dirty="0"/>
          </a:p>
          <a:p>
            <a:r>
              <a:rPr lang="en-US" sz="2400" dirty="0" err="1"/>
              <a:t>Dosen</a:t>
            </a:r>
            <a:r>
              <a:rPr lang="en-US" sz="2400" dirty="0"/>
              <a:t> </a:t>
            </a:r>
            <a:r>
              <a:rPr lang="en-US" sz="2400" dirty="0" err="1"/>
              <a:t>Pengampu</a:t>
            </a:r>
            <a:r>
              <a:rPr lang="en-US" sz="2400" dirty="0"/>
              <a:t> :</a:t>
            </a:r>
          </a:p>
          <a:p>
            <a:pPr marL="893763" lvl="1" indent="-436563">
              <a:buFont typeface="Courier New" pitchFamily="49" charset="0"/>
              <a:buChar char="o"/>
            </a:pPr>
            <a:r>
              <a:rPr lang="id-ID" sz="2400" dirty="0" err="1"/>
              <a:t>Pre</a:t>
            </a:r>
            <a:r>
              <a:rPr lang="id-ID" sz="2400" dirty="0"/>
              <a:t> </a:t>
            </a:r>
            <a:r>
              <a:rPr lang="id-ID" sz="2400" dirty="0" err="1"/>
              <a:t>Mid</a:t>
            </a:r>
            <a:r>
              <a:rPr lang="id-ID" sz="2400" dirty="0"/>
              <a:t> Term</a:t>
            </a:r>
            <a:r>
              <a:rPr lang="en-US" sz="2400" dirty="0"/>
              <a:t> </a:t>
            </a:r>
            <a:endParaRPr lang="id-ID" sz="2400" dirty="0"/>
          </a:p>
          <a:p>
            <a:pPr marL="893763" lvl="1" indent="0">
              <a:buNone/>
            </a:pPr>
            <a:r>
              <a:rPr lang="en-US" sz="2400" dirty="0"/>
              <a:t>Dr. Retno Kusumaningrum, </a:t>
            </a:r>
            <a:r>
              <a:rPr lang="en-US" sz="2400" dirty="0" err="1"/>
              <a:t>S.Si</a:t>
            </a:r>
            <a:r>
              <a:rPr lang="en-US" sz="2400" dirty="0"/>
              <a:t>., </a:t>
            </a:r>
            <a:r>
              <a:rPr lang="en-US" sz="2400" dirty="0" err="1"/>
              <a:t>M.Kom</a:t>
            </a:r>
            <a:endParaRPr lang="en-US" sz="2400" dirty="0"/>
          </a:p>
          <a:p>
            <a:pPr marL="893763" lvl="1" indent="-436563">
              <a:buFont typeface="Courier New" pitchFamily="49" charset="0"/>
              <a:buChar char="o"/>
            </a:pPr>
            <a:r>
              <a:rPr lang="id-ID" sz="2400" dirty="0" err="1"/>
              <a:t>Post</a:t>
            </a:r>
            <a:r>
              <a:rPr lang="id-ID" sz="2400" dirty="0"/>
              <a:t> </a:t>
            </a:r>
            <a:r>
              <a:rPr lang="id-ID" sz="2400" dirty="0" err="1"/>
              <a:t>Mid</a:t>
            </a:r>
            <a:r>
              <a:rPr lang="id-ID" sz="2400" dirty="0"/>
              <a:t> Term</a:t>
            </a:r>
            <a:r>
              <a:rPr lang="en-US" sz="2400" dirty="0"/>
              <a:t>  </a:t>
            </a:r>
            <a:endParaRPr lang="id-ID" sz="2400" dirty="0"/>
          </a:p>
          <a:p>
            <a:pPr marL="893763" lvl="1" indent="0">
              <a:buNone/>
            </a:pPr>
            <a:r>
              <a:rPr lang="en-US" sz="2400" dirty="0"/>
              <a:t>Khadijah, </a:t>
            </a:r>
            <a:r>
              <a:rPr lang="en-US" sz="2400" dirty="0" err="1"/>
              <a:t>S.Kom</a:t>
            </a:r>
            <a:r>
              <a:rPr lang="en-US" sz="2400" dirty="0"/>
              <a:t>., M.Cs. </a:t>
            </a:r>
          </a:p>
          <a:p>
            <a:pPr marL="452438" indent="-452438"/>
            <a:r>
              <a:rPr lang="en-US" sz="2400" dirty="0"/>
              <a:t>Semester V</a:t>
            </a:r>
          </a:p>
        </p:txBody>
      </p:sp>
    </p:spTree>
    <p:extLst>
      <p:ext uri="{BB962C8B-B14F-4D97-AF65-F5344CB8AC3E}">
        <p14:creationId xmlns:p14="http://schemas.microsoft.com/office/powerpoint/2010/main" val="2059776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</a:t>
            </a:r>
          </a:p>
        </p:txBody>
      </p:sp>
      <p:sp>
        <p:nvSpPr>
          <p:cNvPr id="2" name="Tampungan Teks 1">
            <a:extLst>
              <a:ext uri="{FF2B5EF4-FFF2-40B4-BE49-F238E27FC236}">
                <a16:creationId xmlns:a16="http://schemas.microsoft.com/office/drawing/2014/main" id="{16C2B7CC-335F-4F2B-A192-872172997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35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87756" y="3969741"/>
            <a:ext cx="8928992" cy="2555603"/>
          </a:xfrm>
          <a:prstGeom prst="rect">
            <a:avLst/>
          </a:prstGeom>
          <a:ln w="57150"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Testing Process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7504" y="332657"/>
            <a:ext cx="8928992" cy="3456384"/>
          </a:xfrm>
          <a:prstGeom prst="rect">
            <a:avLst/>
          </a:prstGeom>
          <a:ln w="57150"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dirty="0"/>
              <a:t>Training Process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9512" y="707286"/>
            <a:ext cx="1411315" cy="1713602"/>
            <a:chOff x="570844" y="1756048"/>
            <a:chExt cx="1624892" cy="2042284"/>
          </a:xfrm>
        </p:grpSpPr>
        <p:grpSp>
          <p:nvGrpSpPr>
            <p:cNvPr id="10" name="Group 9"/>
            <p:cNvGrpSpPr/>
            <p:nvPr/>
          </p:nvGrpSpPr>
          <p:grpSpPr>
            <a:xfrm>
              <a:off x="784422" y="1756048"/>
              <a:ext cx="1197737" cy="1600944"/>
              <a:chOff x="755576" y="2060848"/>
              <a:chExt cx="1197737" cy="1600944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755576" y="2060848"/>
                <a:ext cx="892937" cy="129614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907976" y="2213248"/>
                <a:ext cx="892937" cy="129614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060376" y="2365648"/>
                <a:ext cx="892937" cy="1296144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570844" y="3429000"/>
              <a:ext cx="162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Labeled Data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85322" y="812284"/>
            <a:ext cx="1224136" cy="1392580"/>
            <a:chOff x="3120146" y="1767178"/>
            <a:chExt cx="1565044" cy="2021862"/>
          </a:xfrm>
        </p:grpSpPr>
        <p:sp>
          <p:nvSpPr>
            <p:cNvPr id="13" name="Rectangle 12"/>
            <p:cNvSpPr/>
            <p:nvPr/>
          </p:nvSpPr>
          <p:spPr>
            <a:xfrm>
              <a:off x="3686644" y="1767178"/>
              <a:ext cx="432048" cy="16009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20146" y="3419708"/>
              <a:ext cx="156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 Vector</a:t>
              </a:r>
            </a:p>
          </p:txBody>
        </p:sp>
      </p:grpSp>
      <p:sp>
        <p:nvSpPr>
          <p:cNvPr id="17" name="Oval 16"/>
          <p:cNvSpPr/>
          <p:nvPr/>
        </p:nvSpPr>
        <p:spPr>
          <a:xfrm>
            <a:off x="4552252" y="551204"/>
            <a:ext cx="1624826" cy="1624826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Algorithm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179512" y="4891493"/>
            <a:ext cx="1258915" cy="1345819"/>
            <a:chOff x="179512" y="4459445"/>
            <a:chExt cx="1624892" cy="1715151"/>
          </a:xfrm>
        </p:grpSpPr>
        <p:sp>
          <p:nvSpPr>
            <p:cNvPr id="21" name="Rectangle 20"/>
            <p:cNvSpPr/>
            <p:nvPr/>
          </p:nvSpPr>
          <p:spPr>
            <a:xfrm>
              <a:off x="545490" y="4459445"/>
              <a:ext cx="892937" cy="129614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9512" y="5805264"/>
              <a:ext cx="1624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New Data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142860" y="5298684"/>
            <a:ext cx="1565044" cy="578588"/>
            <a:chOff x="3139716" y="5013176"/>
            <a:chExt cx="1565044" cy="578588"/>
          </a:xfrm>
        </p:grpSpPr>
        <p:sp>
          <p:nvSpPr>
            <p:cNvPr id="25" name="Rectangle 24"/>
            <p:cNvSpPr/>
            <p:nvPr/>
          </p:nvSpPr>
          <p:spPr>
            <a:xfrm>
              <a:off x="3706214" y="5013176"/>
              <a:ext cx="432048" cy="18868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139716" y="5222432"/>
              <a:ext cx="156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Feature Vector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4563237" y="2947277"/>
            <a:ext cx="1624826" cy="69774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Classification Model</a:t>
            </a:r>
          </a:p>
        </p:txBody>
      </p:sp>
      <p:sp>
        <p:nvSpPr>
          <p:cNvPr id="32" name="Oval 31"/>
          <p:cNvSpPr/>
          <p:nvPr/>
        </p:nvSpPr>
        <p:spPr>
          <a:xfrm>
            <a:off x="4554474" y="4612486"/>
            <a:ext cx="1624826" cy="162482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/ Predict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308304" y="5076025"/>
            <a:ext cx="1624826" cy="69774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Expected Label / Class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1763688" y="1107044"/>
            <a:ext cx="720080" cy="5437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3563888" y="1091731"/>
            <a:ext cx="720080" cy="54377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1590827" y="5076025"/>
            <a:ext cx="720080" cy="54377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3588376" y="5076025"/>
            <a:ext cx="720080" cy="54377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5069904" y="2306994"/>
            <a:ext cx="611491" cy="491914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6372200" y="5128125"/>
            <a:ext cx="720080" cy="54377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5163549" y="4025134"/>
            <a:ext cx="424199" cy="543773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593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44" y="4367639"/>
            <a:ext cx="8572511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EA5D8DA9-8BD7-4307-903D-9988C6BA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57" y="4599160"/>
            <a:ext cx="8309853" cy="1358020"/>
          </a:xfrm>
        </p:spPr>
        <p:txBody>
          <a:bodyPr anchor="ctr">
            <a:normAutofit/>
          </a:bodyPr>
          <a:lstStyle/>
          <a:p>
            <a:pPr algn="ctr"/>
            <a:r>
              <a:rPr lang="id-ID" sz="3800">
                <a:solidFill>
                  <a:schemeClr val="bg1"/>
                </a:solidFill>
              </a:rPr>
              <a:t>Algorithm</a:t>
            </a:r>
            <a:endParaRPr lang="en-US" sz="3800">
              <a:solidFill>
                <a:schemeClr val="bg1"/>
              </a:solidFill>
            </a:endParaRPr>
          </a:p>
        </p:txBody>
      </p:sp>
      <p:graphicFrame>
        <p:nvGraphicFramePr>
          <p:cNvPr id="5" name="Tampungan Konten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069974"/>
              </p:ext>
            </p:extLst>
          </p:nvPr>
        </p:nvGraphicFramePr>
        <p:xfrm>
          <a:off x="720090" y="640080"/>
          <a:ext cx="770382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1314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Judul 7">
            <a:extLst>
              <a:ext uri="{FF2B5EF4-FFF2-40B4-BE49-F238E27FC236}">
                <a16:creationId xmlns:a16="http://schemas.microsoft.com/office/drawing/2014/main" id="{2C2F610E-AC96-4D28-84CD-286D8294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Unsupervised</a:t>
            </a:r>
            <a:r>
              <a:rPr lang="id-ID" dirty="0"/>
              <a:t> </a:t>
            </a:r>
            <a:r>
              <a:rPr lang="id-ID" dirty="0" err="1"/>
              <a:t>Learning</a:t>
            </a:r>
            <a:endParaRPr lang="en-US" dirty="0"/>
          </a:p>
        </p:txBody>
      </p:sp>
      <p:sp>
        <p:nvSpPr>
          <p:cNvPr id="9" name="Tampungan Teks 8">
            <a:extLst>
              <a:ext uri="{FF2B5EF4-FFF2-40B4-BE49-F238E27FC236}">
                <a16:creationId xmlns:a16="http://schemas.microsoft.com/office/drawing/2014/main" id="{CFB64180-BFB4-4626-930C-FC7F91BCD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 err="1"/>
              <a:t>Illustration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41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>
            <a:grpSpLocks noChangeAspect="1"/>
          </p:cNvGrpSpPr>
          <p:nvPr/>
        </p:nvGrpSpPr>
        <p:grpSpPr>
          <a:xfrm>
            <a:off x="2150400" y="800522"/>
            <a:ext cx="4860000" cy="4860000"/>
            <a:chOff x="2094322" y="1581391"/>
            <a:chExt cx="4762500" cy="4762499"/>
          </a:xfrm>
          <a:effectLst>
            <a:outerShdw blurRad="127000" dist="1905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4" name="Oval 83"/>
            <p:cNvSpPr/>
            <p:nvPr/>
          </p:nvSpPr>
          <p:spPr>
            <a:xfrm>
              <a:off x="2094323" y="1581391"/>
              <a:ext cx="4762499" cy="4762499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lumMod val="75000"/>
                  </a:schemeClr>
                </a:gs>
                <a:gs pos="65000">
                  <a:schemeClr val="tx1">
                    <a:lumMod val="75000"/>
                    <a:lumOff val="25000"/>
                  </a:schemeClr>
                </a:gs>
                <a:gs pos="35000">
                  <a:schemeClr val="tx1">
                    <a:lumMod val="75000"/>
                    <a:lumOff val="25000"/>
                  </a:schemeClr>
                </a:gs>
              </a:gsLst>
              <a:lin ang="8100000" scaled="1"/>
              <a:tileRect/>
            </a:gra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5" name="Oval 84"/>
            <p:cNvSpPr/>
            <p:nvPr/>
          </p:nvSpPr>
          <p:spPr>
            <a:xfrm rot="2700000">
              <a:off x="2143852" y="1581391"/>
              <a:ext cx="4663440" cy="4762499"/>
            </a:xfrm>
            <a:prstGeom prst="ellipse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3090925" y="2400722"/>
            <a:ext cx="857389" cy="857388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55000"/>
              </a:prstClr>
            </a:outerShdw>
          </a:effectLst>
        </p:grpSpPr>
        <p:sp>
          <p:nvSpPr>
            <p:cNvPr id="24" name="Oval 23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11028" y="2233736"/>
              <a:ext cx="1336985" cy="9524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600" b="1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/>
                <a:t>Sample</a:t>
              </a:r>
            </a:p>
            <a:p>
              <a:pPr>
                <a:lnSpc>
                  <a:spcPct val="100000"/>
                </a:lnSpc>
              </a:pPr>
              <a:r>
                <a:rPr lang="en-US" sz="1400" dirty="0"/>
                <a:t>Text</a:t>
              </a: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3002770" y="4394814"/>
            <a:ext cx="857389" cy="857388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55000"/>
              </a:prstClr>
            </a:outerShdw>
          </a:effectLst>
        </p:grpSpPr>
        <p:sp>
          <p:nvSpPr>
            <p:cNvPr id="18" name="Oval 17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11026" y="2233734"/>
              <a:ext cx="1336985" cy="95240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600" b="1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/>
                <a:t>Sample</a:t>
              </a:r>
            </a:p>
            <a:p>
              <a:pPr>
                <a:lnSpc>
                  <a:spcPct val="100000"/>
                </a:lnSpc>
              </a:pPr>
              <a:r>
                <a:rPr lang="en-US" sz="1400" dirty="0"/>
                <a:t>Text</a:t>
              </a:r>
            </a:p>
          </p:txBody>
        </p:sp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4723619" y="1778333"/>
            <a:ext cx="645892" cy="645892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55000"/>
              </a:prstClr>
            </a:outerShdw>
          </a:effectLst>
        </p:grpSpPr>
        <p:sp>
          <p:nvSpPr>
            <p:cNvPr id="29" name="Oval 28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889293" y="2338095"/>
              <a:ext cx="1180451" cy="7436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600" b="1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/>
                <a:t>Text</a:t>
              </a:r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2667000" y="1674285"/>
            <a:ext cx="802638" cy="802637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55000"/>
              </a:prstClr>
            </a:outerShdw>
          </a:effectLst>
        </p:grpSpPr>
        <p:sp>
          <p:nvSpPr>
            <p:cNvPr id="37" name="Oval 36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41789" y="2261095"/>
              <a:ext cx="1275456" cy="89768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600" b="1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200" dirty="0"/>
                <a:t>Sample</a:t>
              </a:r>
            </a:p>
            <a:p>
              <a:pPr>
                <a:lnSpc>
                  <a:spcPct val="100000"/>
                </a:lnSpc>
              </a:pPr>
              <a:r>
                <a:rPr lang="en-US" sz="1200" dirty="0"/>
                <a:t>Text</a:t>
              </a:r>
            </a:p>
          </p:txBody>
        </p:sp>
      </p:grpSp>
      <p:grpSp>
        <p:nvGrpSpPr>
          <p:cNvPr id="40" name="Group 39"/>
          <p:cNvGrpSpPr>
            <a:grpSpLocks noChangeAspect="1"/>
          </p:cNvGrpSpPr>
          <p:nvPr/>
        </p:nvGrpSpPr>
        <p:grpSpPr>
          <a:xfrm>
            <a:off x="5550526" y="1561711"/>
            <a:ext cx="981001" cy="981000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55000"/>
              </a:prstClr>
            </a:outerShdw>
          </a:effectLst>
        </p:grpSpPr>
        <p:sp>
          <p:nvSpPr>
            <p:cNvPr id="41" name="Oval 40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82515" y="2289759"/>
              <a:ext cx="1194007" cy="8403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600" b="1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/>
                <a:t>Sample</a:t>
              </a:r>
            </a:p>
            <a:p>
              <a:pPr>
                <a:lnSpc>
                  <a:spcPct val="100000"/>
                </a:lnSpc>
              </a:pPr>
              <a:r>
                <a:rPr lang="en-US" sz="1400" dirty="0"/>
                <a:t>Text</a:t>
              </a: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4722708" y="2857922"/>
            <a:ext cx="535092" cy="535092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55000"/>
              </a:prstClr>
            </a:outerShdw>
          </a:effectLst>
        </p:grpSpPr>
        <p:sp>
          <p:nvSpPr>
            <p:cNvPr id="33" name="Oval 32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28699" y="2305983"/>
              <a:ext cx="1301641" cy="8079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4972016" y="4019181"/>
            <a:ext cx="1157020" cy="1157020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55000"/>
              </a:prstClr>
            </a:outerShdw>
          </a:effectLst>
        </p:grpSpPr>
        <p:sp>
          <p:nvSpPr>
            <p:cNvPr id="22" name="Oval 21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879275" y="2274027"/>
              <a:ext cx="1200487" cy="8718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Sample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3346056" y="923575"/>
            <a:ext cx="1248547" cy="1248547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44" name="Oval 43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879275" y="2274027"/>
              <a:ext cx="1200487" cy="8718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Sample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46" name="Group 45"/>
          <p:cNvGrpSpPr>
            <a:grpSpLocks noChangeAspect="1"/>
          </p:cNvGrpSpPr>
          <p:nvPr/>
        </p:nvGrpSpPr>
        <p:grpSpPr>
          <a:xfrm>
            <a:off x="3702784" y="3980052"/>
            <a:ext cx="535092" cy="535092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55000"/>
              </a:prstClr>
            </a:outerShdw>
          </a:effectLst>
        </p:grpSpPr>
        <p:sp>
          <p:nvSpPr>
            <p:cNvPr id="47" name="Oval 46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28699" y="2305983"/>
              <a:ext cx="1301641" cy="80791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49" name="Group 48"/>
          <p:cNvGrpSpPr>
            <a:grpSpLocks noChangeAspect="1"/>
          </p:cNvGrpSpPr>
          <p:nvPr/>
        </p:nvGrpSpPr>
        <p:grpSpPr>
          <a:xfrm>
            <a:off x="3955459" y="3306877"/>
            <a:ext cx="645892" cy="645892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55000"/>
              </a:prstClr>
            </a:outerShdw>
          </a:effectLst>
        </p:grpSpPr>
        <p:sp>
          <p:nvSpPr>
            <p:cNvPr id="50" name="Oval 49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58000">
                  <a:srgbClr val="0068A8"/>
                </a:gs>
                <a:gs pos="100000">
                  <a:srgbClr val="002060"/>
                </a:gs>
                <a:gs pos="0">
                  <a:srgbClr val="79DCFF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184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889293" y="2338095"/>
              <a:ext cx="1180451" cy="74368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lnSpc>
                  <a:spcPct val="80000"/>
                </a:lnSpc>
                <a:defRPr sz="1600" b="1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1400" dirty="0"/>
                <a:t>Text</a:t>
              </a:r>
            </a:p>
          </p:txBody>
        </p:sp>
      </p:grpSp>
      <p:grpSp>
        <p:nvGrpSpPr>
          <p:cNvPr id="89" name="Group 88"/>
          <p:cNvGrpSpPr>
            <a:grpSpLocks noChangeAspect="1"/>
          </p:cNvGrpSpPr>
          <p:nvPr/>
        </p:nvGrpSpPr>
        <p:grpSpPr>
          <a:xfrm>
            <a:off x="4330009" y="4019181"/>
            <a:ext cx="535232" cy="535232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0" name="Oval 89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991404" y="2406971"/>
              <a:ext cx="976229" cy="6059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92" name="Group 91"/>
          <p:cNvGrpSpPr>
            <a:grpSpLocks noChangeAspect="1"/>
          </p:cNvGrpSpPr>
          <p:nvPr/>
        </p:nvGrpSpPr>
        <p:grpSpPr>
          <a:xfrm>
            <a:off x="6068222" y="3995193"/>
            <a:ext cx="446027" cy="446027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3" name="Oval 92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710319" y="2252120"/>
              <a:ext cx="1538402" cy="91563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95" name="Group 94"/>
          <p:cNvGrpSpPr>
            <a:grpSpLocks noChangeAspect="1"/>
          </p:cNvGrpSpPr>
          <p:nvPr/>
        </p:nvGrpSpPr>
        <p:grpSpPr>
          <a:xfrm>
            <a:off x="4670001" y="3417377"/>
            <a:ext cx="713643" cy="713643"/>
            <a:chOff x="3595880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6" name="Oval 95"/>
            <p:cNvSpPr/>
            <p:nvPr/>
          </p:nvSpPr>
          <p:spPr>
            <a:xfrm>
              <a:off x="3595880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841791" y="2261098"/>
              <a:ext cx="1275456" cy="89768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Sample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101" name="Group 100"/>
          <p:cNvGrpSpPr>
            <a:grpSpLocks noChangeAspect="1"/>
          </p:cNvGrpSpPr>
          <p:nvPr/>
        </p:nvGrpSpPr>
        <p:grpSpPr>
          <a:xfrm>
            <a:off x="4722708" y="960642"/>
            <a:ext cx="713643" cy="713643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2" name="Oval 101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3762077" y="2204995"/>
              <a:ext cx="1434888" cy="10098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Sample</a:t>
              </a: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3948314" y="2233414"/>
            <a:ext cx="892054" cy="892054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5" name="Oval 104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836836" y="2252122"/>
              <a:ext cx="1285368" cy="9156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Sample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107" name="Group 106"/>
          <p:cNvGrpSpPr>
            <a:grpSpLocks noChangeAspect="1"/>
          </p:cNvGrpSpPr>
          <p:nvPr/>
        </p:nvGrpSpPr>
        <p:grpSpPr>
          <a:xfrm>
            <a:off x="5119399" y="2383705"/>
            <a:ext cx="579835" cy="579835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08" name="Oval 107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698539" y="2225191"/>
              <a:ext cx="1561970" cy="9694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5443751" y="2739681"/>
            <a:ext cx="1248875" cy="1248875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8" name="Oval 67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879275" y="2274027"/>
              <a:ext cx="1200487" cy="8718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Sample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110" name="Group 109"/>
          <p:cNvGrpSpPr>
            <a:grpSpLocks noChangeAspect="1"/>
          </p:cNvGrpSpPr>
          <p:nvPr/>
        </p:nvGrpSpPr>
        <p:grpSpPr>
          <a:xfrm>
            <a:off x="2310525" y="2326413"/>
            <a:ext cx="446027" cy="446027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1" name="Oval 110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3710320" y="2252120"/>
              <a:ext cx="1538404" cy="9156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86" name="Group 85"/>
          <p:cNvGrpSpPr>
            <a:grpSpLocks noChangeAspect="1"/>
          </p:cNvGrpSpPr>
          <p:nvPr/>
        </p:nvGrpSpPr>
        <p:grpSpPr>
          <a:xfrm>
            <a:off x="3973163" y="4619669"/>
            <a:ext cx="981259" cy="981259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87" name="Oval 86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832780" y="2244778"/>
              <a:ext cx="1293478" cy="930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Sample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2222770" y="2863644"/>
            <a:ext cx="892054" cy="892054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99" name="Oval 98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836836" y="2252122"/>
              <a:ext cx="1285368" cy="91563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Sample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3086663" y="3309671"/>
            <a:ext cx="802848" cy="802848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4" name="Oval 113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765427" y="2201254"/>
              <a:ext cx="1428187" cy="101737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Sample</a:t>
              </a:r>
            </a:p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2497515" y="3846104"/>
            <a:ext cx="669040" cy="669040"/>
            <a:chOff x="3679418" y="1909838"/>
            <a:chExt cx="1600200" cy="1600200"/>
          </a:xfrm>
          <a:effectLst>
            <a:outerShdw blurRad="3175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17" name="Oval 116"/>
            <p:cNvSpPr/>
            <p:nvPr/>
          </p:nvSpPr>
          <p:spPr>
            <a:xfrm>
              <a:off x="3679418" y="190983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rgbClr val="00C22E"/>
                </a:gs>
                <a:gs pos="100000">
                  <a:srgbClr val="004611"/>
                </a:gs>
              </a:gsLst>
              <a:path path="shape">
                <a:fillToRect l="50000" t="50000" r="50000" b="50000"/>
              </a:path>
              <a:tileRect/>
            </a:gradFill>
            <a:ln w="12700">
              <a:solidFill>
                <a:srgbClr val="00361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821884" y="2295624"/>
              <a:ext cx="1315276" cy="8286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effectLst>
                    <a:outerShdw blurRad="190500" dist="50800" dir="5400000" sx="106000" sy="106000" algn="t" rotWithShape="0">
                      <a:prstClr val="black">
                        <a:alpha val="70000"/>
                      </a:prstClr>
                    </a:outerShdw>
                  </a:effectLst>
                </a:rPr>
                <a:t>Text</a:t>
              </a: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0" y="476672"/>
            <a:ext cx="2211388" cy="4600575"/>
          </a:xfrm>
        </p:spPr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72" name="Rectangle 34"/>
          <p:cNvSpPr>
            <a:spLocks noChangeArrowheads="1"/>
          </p:cNvSpPr>
          <p:nvPr/>
        </p:nvSpPr>
        <p:spPr bwMode="auto">
          <a:xfrm>
            <a:off x="597278" y="5785348"/>
            <a:ext cx="7994650" cy="42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430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002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altLang="en-US" b="1" dirty="0"/>
              <a:t>Find “natural” grouping of instances given un-labeled data</a:t>
            </a:r>
          </a:p>
        </p:txBody>
      </p:sp>
    </p:spTree>
    <p:extLst>
      <p:ext uri="{BB962C8B-B14F-4D97-AF65-F5344CB8AC3E}">
        <p14:creationId xmlns:p14="http://schemas.microsoft.com/office/powerpoint/2010/main" val="270836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67000" y="2271625"/>
            <a:ext cx="3290975" cy="3290975"/>
            <a:chOff x="5562600" y="1037185"/>
            <a:chExt cx="3290975" cy="3290975"/>
          </a:xfrm>
        </p:grpSpPr>
        <p:grpSp>
          <p:nvGrpSpPr>
            <p:cNvPr id="5" name="Group 4"/>
            <p:cNvGrpSpPr/>
            <p:nvPr/>
          </p:nvGrpSpPr>
          <p:grpSpPr>
            <a:xfrm>
              <a:off x="5562600" y="1037185"/>
              <a:ext cx="3290975" cy="3290975"/>
              <a:chOff x="2094322" y="1581391"/>
              <a:chExt cx="4762500" cy="4762499"/>
            </a:xfrm>
            <a:effectLst>
              <a:outerShdw blurRad="127000" dist="1905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Oval 15"/>
              <p:cNvSpPr/>
              <p:nvPr/>
            </p:nvSpPr>
            <p:spPr>
              <a:xfrm>
                <a:off x="2094323" y="1581391"/>
                <a:ext cx="4762499" cy="4762499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bg1">
                      <a:lumMod val="7500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  <a:gs pos="35000">
                    <a:schemeClr val="tx1">
                      <a:lumMod val="75000"/>
                      <a:lumOff val="25000"/>
                    </a:schemeClr>
                  </a:gs>
                </a:gsLst>
                <a:lin ang="8100000" scaled="1"/>
                <a:tileRect/>
              </a:gra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7" name="Oval 16"/>
              <p:cNvSpPr/>
              <p:nvPr/>
            </p:nvSpPr>
            <p:spPr>
              <a:xfrm rot="2700000">
                <a:off x="2143852" y="1581391"/>
                <a:ext cx="4663440" cy="4762499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7914917" y="2560928"/>
              <a:ext cx="857389" cy="857388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55000"/>
                </a:prstClr>
              </a:outerShdw>
            </a:effectLst>
          </p:grpSpPr>
          <p:sp>
            <p:nvSpPr>
              <p:cNvPr id="24" name="Oval 23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811028" y="2233736"/>
                <a:ext cx="1336985" cy="95240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1600" b="1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400" dirty="0"/>
                  <a:t>Sample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Text</a:t>
                </a:r>
              </a:p>
            </p:txBody>
          </p:sp>
        </p:grpSp>
        <p:grpSp>
          <p:nvGrpSpPr>
            <p:cNvPr id="15" name="Group 14"/>
            <p:cNvGrpSpPr>
              <a:grpSpLocks noChangeAspect="1"/>
            </p:cNvGrpSpPr>
            <p:nvPr/>
          </p:nvGrpSpPr>
          <p:grpSpPr>
            <a:xfrm>
              <a:off x="7323009" y="3219594"/>
              <a:ext cx="857389" cy="857388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55000"/>
                </a:prstClr>
              </a:outerShdw>
            </a:effectLst>
          </p:grpSpPr>
          <p:sp>
            <p:nvSpPr>
              <p:cNvPr id="18" name="Oval 17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811026" y="2233734"/>
                <a:ext cx="1336985" cy="95240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1600" b="1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400" dirty="0"/>
                  <a:t>Sample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Text</a:t>
                </a:r>
              </a:p>
            </p:txBody>
          </p:sp>
        </p:grpSp>
        <p:grpSp>
          <p:nvGrpSpPr>
            <p:cNvPr id="27" name="Group 26"/>
            <p:cNvGrpSpPr>
              <a:grpSpLocks noChangeAspect="1"/>
            </p:cNvGrpSpPr>
            <p:nvPr/>
          </p:nvGrpSpPr>
          <p:grpSpPr>
            <a:xfrm>
              <a:off x="6688899" y="3622334"/>
              <a:ext cx="645892" cy="645892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55000"/>
                </a:prstClr>
              </a:outerShdw>
            </a:effectLst>
          </p:grpSpPr>
          <p:sp>
            <p:nvSpPr>
              <p:cNvPr id="29" name="Oval 28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889293" y="2338095"/>
                <a:ext cx="1180451" cy="74368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1600" b="1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400" dirty="0"/>
                  <a:t>Text</a:t>
                </a:r>
              </a:p>
            </p:txBody>
          </p:sp>
        </p:grp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6921299" y="2514314"/>
              <a:ext cx="802638" cy="802637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55000"/>
                </a:prstClr>
              </a:outerShdw>
            </a:effectLst>
          </p:grpSpPr>
          <p:sp>
            <p:nvSpPr>
              <p:cNvPr id="37" name="Oval 36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841789" y="2261095"/>
                <a:ext cx="1275456" cy="89768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1600" b="1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200" dirty="0"/>
                  <a:t>Sample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200" dirty="0"/>
                  <a:t>Text</a:t>
                </a:r>
              </a:p>
            </p:txBody>
          </p:sp>
        </p:grp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6084336" y="1696155"/>
              <a:ext cx="981001" cy="981000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55000"/>
                </a:prstClr>
              </a:outerShdw>
            </a:effectLst>
          </p:grpSpPr>
          <p:sp>
            <p:nvSpPr>
              <p:cNvPr id="41" name="Oval 40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3882515" y="2289759"/>
                <a:ext cx="1194007" cy="840358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1600" b="1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400" dirty="0"/>
                  <a:t>Sample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400" dirty="0"/>
                  <a:t>Text</a:t>
                </a:r>
              </a:p>
            </p:txBody>
          </p:sp>
        </p:grpSp>
        <p:grpSp>
          <p:nvGrpSpPr>
            <p:cNvPr id="32" name="Group 31"/>
            <p:cNvGrpSpPr>
              <a:grpSpLocks noChangeAspect="1"/>
            </p:cNvGrpSpPr>
            <p:nvPr/>
          </p:nvGrpSpPr>
          <p:grpSpPr>
            <a:xfrm>
              <a:off x="5628162" y="2273165"/>
              <a:ext cx="535092" cy="535092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55000"/>
                </a:prstClr>
              </a:outerShdw>
            </a:effectLst>
          </p:grpSpPr>
          <p:sp>
            <p:nvSpPr>
              <p:cNvPr id="33" name="Oval 32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3828699" y="2305983"/>
                <a:ext cx="1301641" cy="80791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3" name="Group 2"/>
            <p:cNvGrpSpPr>
              <a:grpSpLocks noChangeAspect="1"/>
            </p:cNvGrpSpPr>
            <p:nvPr/>
          </p:nvGrpSpPr>
          <p:grpSpPr>
            <a:xfrm>
              <a:off x="5801767" y="2680159"/>
              <a:ext cx="1157020" cy="1157020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55000"/>
                </a:prstClr>
              </a:outerShdw>
            </a:effectLst>
          </p:grpSpPr>
          <p:sp>
            <p:nvSpPr>
              <p:cNvPr id="22" name="Oval 21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879275" y="2274027"/>
                <a:ext cx="1200487" cy="87182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Sample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43" name="Group 42"/>
            <p:cNvGrpSpPr>
              <a:grpSpLocks noChangeAspect="1"/>
            </p:cNvGrpSpPr>
            <p:nvPr/>
          </p:nvGrpSpPr>
          <p:grpSpPr>
            <a:xfrm>
              <a:off x="7050473" y="1310358"/>
              <a:ext cx="1248547" cy="1248547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4" name="Oval 43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879275" y="2274027"/>
                <a:ext cx="1200487" cy="87182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Sample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46" name="Group 45"/>
            <p:cNvGrpSpPr>
              <a:grpSpLocks noChangeAspect="1"/>
            </p:cNvGrpSpPr>
            <p:nvPr/>
          </p:nvGrpSpPr>
          <p:grpSpPr>
            <a:xfrm>
              <a:off x="8196427" y="2020359"/>
              <a:ext cx="535092" cy="535092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55000"/>
                </a:prstClr>
              </a:outerShdw>
            </a:effectLst>
          </p:grpSpPr>
          <p:sp>
            <p:nvSpPr>
              <p:cNvPr id="47" name="Oval 46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828699" y="2305983"/>
                <a:ext cx="1301641" cy="80791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49" name="Group 48"/>
            <p:cNvGrpSpPr>
              <a:grpSpLocks noChangeAspect="1"/>
            </p:cNvGrpSpPr>
            <p:nvPr/>
          </p:nvGrpSpPr>
          <p:grpSpPr>
            <a:xfrm>
              <a:off x="6523490" y="1096838"/>
              <a:ext cx="645892" cy="645892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55000"/>
                </a:prstClr>
              </a:outerShdw>
            </a:effectLst>
          </p:grpSpPr>
          <p:sp>
            <p:nvSpPr>
              <p:cNvPr id="50" name="Oval 49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58000">
                    <a:srgbClr val="0068A8"/>
                  </a:gs>
                  <a:gs pos="100000">
                    <a:srgbClr val="002060"/>
                  </a:gs>
                  <a:gs pos="0">
                    <a:srgbClr val="79DCFF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184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889293" y="2338095"/>
                <a:ext cx="1180451" cy="74368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80000"/>
                  </a:lnSpc>
                  <a:defRPr sz="1600" b="1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US" sz="1400" dirty="0"/>
                  <a:t>Text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668777" y="2299360"/>
            <a:ext cx="3291840" cy="3291840"/>
            <a:chOff x="381000" y="3185160"/>
            <a:chExt cx="3291840" cy="3291840"/>
          </a:xfrm>
        </p:grpSpPr>
        <p:grpSp>
          <p:nvGrpSpPr>
            <p:cNvPr id="53" name="Group 52"/>
            <p:cNvGrpSpPr/>
            <p:nvPr/>
          </p:nvGrpSpPr>
          <p:grpSpPr>
            <a:xfrm>
              <a:off x="381000" y="3185160"/>
              <a:ext cx="3291840" cy="3291840"/>
              <a:chOff x="2094322" y="1581391"/>
              <a:chExt cx="4762500" cy="4762499"/>
            </a:xfrm>
            <a:effectLst>
              <a:outerShdw blurRad="127000" dist="1905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4" name="Oval 83"/>
              <p:cNvSpPr/>
              <p:nvPr/>
            </p:nvSpPr>
            <p:spPr>
              <a:xfrm>
                <a:off x="2094323" y="1581391"/>
                <a:ext cx="4762499" cy="4762499"/>
              </a:xfrm>
              <a:prstGeom prst="ellipse">
                <a:avLst/>
              </a:prstGeom>
              <a:gradFill flip="none" rotWithShape="1">
                <a:gsLst>
                  <a:gs pos="50000">
                    <a:schemeClr val="bg1">
                      <a:lumMod val="75000"/>
                    </a:schemeClr>
                  </a:gs>
                  <a:gs pos="65000">
                    <a:schemeClr val="tx1">
                      <a:lumMod val="75000"/>
                      <a:lumOff val="25000"/>
                    </a:schemeClr>
                  </a:gs>
                  <a:gs pos="35000">
                    <a:schemeClr val="tx1">
                      <a:lumMod val="75000"/>
                      <a:lumOff val="25000"/>
                    </a:schemeClr>
                  </a:gs>
                </a:gsLst>
                <a:lin ang="8100000" scaled="1"/>
                <a:tileRect/>
              </a:gradFill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5" name="Oval 84"/>
              <p:cNvSpPr/>
              <p:nvPr/>
            </p:nvSpPr>
            <p:spPr>
              <a:xfrm rot="2700000">
                <a:off x="2143852" y="1581391"/>
                <a:ext cx="4663440" cy="4762499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89" name="Group 88"/>
            <p:cNvGrpSpPr>
              <a:grpSpLocks noChangeAspect="1"/>
            </p:cNvGrpSpPr>
            <p:nvPr/>
          </p:nvGrpSpPr>
          <p:grpSpPr>
            <a:xfrm>
              <a:off x="1787971" y="5836680"/>
              <a:ext cx="535232" cy="535232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Oval 89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3991404" y="2406971"/>
                <a:ext cx="976229" cy="60593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92" name="Group 91"/>
            <p:cNvGrpSpPr>
              <a:grpSpLocks noChangeAspect="1"/>
            </p:cNvGrpSpPr>
            <p:nvPr/>
          </p:nvGrpSpPr>
          <p:grpSpPr>
            <a:xfrm>
              <a:off x="3113759" y="4627642"/>
              <a:ext cx="446027" cy="446027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Oval 92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710320" y="2252120"/>
                <a:ext cx="1538404" cy="91563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95" name="Group 94"/>
            <p:cNvGrpSpPr>
              <a:grpSpLocks noChangeAspect="1"/>
            </p:cNvGrpSpPr>
            <p:nvPr/>
          </p:nvGrpSpPr>
          <p:grpSpPr>
            <a:xfrm>
              <a:off x="1094643" y="5534563"/>
              <a:ext cx="713643" cy="713643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6" name="Oval 95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841791" y="2261098"/>
                <a:ext cx="1275456" cy="89768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Sample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2536796" y="4092410"/>
              <a:ext cx="713643" cy="713643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2" name="Oval 101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3762077" y="2204995"/>
                <a:ext cx="1434888" cy="100989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Sample</a:t>
                </a:r>
              </a:p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104" name="Group 103"/>
            <p:cNvGrpSpPr>
              <a:grpSpLocks noChangeAspect="1"/>
            </p:cNvGrpSpPr>
            <p:nvPr/>
          </p:nvGrpSpPr>
          <p:grpSpPr>
            <a:xfrm>
              <a:off x="1937118" y="3349032"/>
              <a:ext cx="892054" cy="892054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5" name="Oval 104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836836" y="2252122"/>
                <a:ext cx="1285368" cy="91563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Sample</a:t>
                </a:r>
              </a:p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107" name="Group 106"/>
            <p:cNvGrpSpPr>
              <a:grpSpLocks noChangeAspect="1"/>
            </p:cNvGrpSpPr>
            <p:nvPr/>
          </p:nvGrpSpPr>
          <p:grpSpPr>
            <a:xfrm>
              <a:off x="1986697" y="4374894"/>
              <a:ext cx="579835" cy="579835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08" name="Oval 107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3698539" y="2225191"/>
                <a:ext cx="1561970" cy="96949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2055587" y="4827432"/>
              <a:ext cx="1248875" cy="1248875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Oval 67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879275" y="2274027"/>
                <a:ext cx="1200487" cy="87182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Sample</a:t>
                </a:r>
              </a:p>
              <a:p>
                <a:pPr algn="ctr"/>
                <a:r>
                  <a:rPr lang="en-US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110" name="Group 109"/>
            <p:cNvGrpSpPr>
              <a:grpSpLocks noChangeAspect="1"/>
            </p:cNvGrpSpPr>
            <p:nvPr/>
          </p:nvGrpSpPr>
          <p:grpSpPr>
            <a:xfrm>
              <a:off x="1600140" y="4211350"/>
              <a:ext cx="446027" cy="446027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Oval 110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710320" y="2252120"/>
                <a:ext cx="1538404" cy="91563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86" name="Group 85"/>
            <p:cNvGrpSpPr>
              <a:grpSpLocks noChangeAspect="1"/>
            </p:cNvGrpSpPr>
            <p:nvPr/>
          </p:nvGrpSpPr>
          <p:grpSpPr>
            <a:xfrm>
              <a:off x="948821" y="3409196"/>
              <a:ext cx="981259" cy="981259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Oval 86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3832780" y="2244778"/>
                <a:ext cx="1293478" cy="93032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Sample</a:t>
                </a:r>
              </a:p>
              <a:p>
                <a:pPr algn="ctr"/>
                <a:r>
                  <a:rPr lang="en-US" sz="16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98" name="Group 97"/>
            <p:cNvGrpSpPr>
              <a:grpSpLocks noChangeAspect="1"/>
            </p:cNvGrpSpPr>
            <p:nvPr/>
          </p:nvGrpSpPr>
          <p:grpSpPr>
            <a:xfrm>
              <a:off x="1213583" y="4642510"/>
              <a:ext cx="892054" cy="892054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Oval 98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836836" y="2252122"/>
                <a:ext cx="1285368" cy="91563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Sample</a:t>
                </a:r>
              </a:p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113" name="Group 112"/>
            <p:cNvGrpSpPr>
              <a:grpSpLocks noChangeAspect="1"/>
            </p:cNvGrpSpPr>
            <p:nvPr/>
          </p:nvGrpSpPr>
          <p:grpSpPr>
            <a:xfrm>
              <a:off x="514808" y="4241086"/>
              <a:ext cx="802848" cy="802848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4" name="Oval 113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3765427" y="2201254"/>
                <a:ext cx="1428187" cy="101737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Sample</a:t>
                </a:r>
              </a:p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589146" y="5073669"/>
              <a:ext cx="669040" cy="669040"/>
              <a:chOff x="3679418" y="1909838"/>
              <a:chExt cx="1600200" cy="1600200"/>
            </a:xfrm>
            <a:effectLst>
              <a:outerShdw blurRad="3175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7" name="Oval 116"/>
              <p:cNvSpPr/>
              <p:nvPr/>
            </p:nvSpPr>
            <p:spPr>
              <a:xfrm>
                <a:off x="3679418" y="1909838"/>
                <a:ext cx="1600200" cy="1600200"/>
              </a:xfrm>
              <a:prstGeom prst="ellipse">
                <a:avLst/>
              </a:prstGeom>
              <a:gradFill flip="none" rotWithShape="1">
                <a:gsLst>
                  <a:gs pos="0">
                    <a:srgbClr val="00C22E"/>
                  </a:gs>
                  <a:gs pos="100000">
                    <a:srgbClr val="004611"/>
                  </a:gs>
                </a:gsLst>
                <a:path path="shape">
                  <a:fillToRect l="50000" t="50000" r="50000" b="50000"/>
                </a:path>
                <a:tileRect/>
              </a:gradFill>
              <a:ln w="12700">
                <a:solidFill>
                  <a:srgbClr val="00361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821884" y="2295624"/>
                <a:ext cx="1315276" cy="82863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effectLst>
                      <a:outerShdw blurRad="190500" dist="50800" dir="5400000" sx="106000" sy="106000" algn="t" rotWithShape="0">
                        <a:prstClr val="black">
                          <a:alpha val="70000"/>
                        </a:prstClr>
                      </a:outerShdw>
                    </a:effectLst>
                  </a:rPr>
                  <a:t>Text</a:t>
                </a:r>
              </a:p>
            </p:txBody>
          </p:sp>
        </p:grpSp>
      </p:grpSp>
      <p:grpSp>
        <p:nvGrpSpPr>
          <p:cNvPr id="125" name="Group 124"/>
          <p:cNvGrpSpPr/>
          <p:nvPr/>
        </p:nvGrpSpPr>
        <p:grpSpPr>
          <a:xfrm>
            <a:off x="697363" y="2286000"/>
            <a:ext cx="2479510" cy="586963"/>
            <a:chOff x="3338688" y="3862247"/>
            <a:chExt cx="2479510" cy="586963"/>
          </a:xfrm>
        </p:grpSpPr>
        <p:sp>
          <p:nvSpPr>
            <p:cNvPr id="126" name="Rectangle 125"/>
            <p:cNvSpPr/>
            <p:nvPr/>
          </p:nvSpPr>
          <p:spPr>
            <a:xfrm>
              <a:off x="3338688" y="3862247"/>
              <a:ext cx="2479510" cy="365760"/>
            </a:xfrm>
            <a:prstGeom prst="rect">
              <a:avLst/>
            </a:prstGeom>
            <a:solidFill>
              <a:srgbClr val="00C22E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  <a:r>
                <a:rPr lang="en-US" b="1" baseline="30000" dirty="0"/>
                <a:t>st</a:t>
              </a:r>
              <a:r>
                <a:rPr lang="en-US" b="1" dirty="0"/>
                <a:t> Cluster</a:t>
              </a: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338688" y="4228009"/>
              <a:ext cx="2479510" cy="221201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6054890" y="4876800"/>
            <a:ext cx="2479510" cy="601514"/>
            <a:chOff x="3338688" y="3862247"/>
            <a:chExt cx="2479510" cy="601514"/>
          </a:xfrm>
        </p:grpSpPr>
        <p:sp>
          <p:nvSpPr>
            <p:cNvPr id="129" name="Rectangle 128"/>
            <p:cNvSpPr/>
            <p:nvPr/>
          </p:nvSpPr>
          <p:spPr>
            <a:xfrm>
              <a:off x="3338688" y="3862247"/>
              <a:ext cx="2479510" cy="365760"/>
            </a:xfrm>
            <a:prstGeom prst="rect">
              <a:avLst/>
            </a:prstGeom>
            <a:solidFill>
              <a:srgbClr val="00B0F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2</a:t>
              </a:r>
              <a:r>
                <a:rPr lang="en-US" b="1" baseline="30000" dirty="0"/>
                <a:t>nd</a:t>
              </a:r>
              <a:r>
                <a:rPr lang="en-US" b="1" dirty="0"/>
                <a:t> Cluster</a:t>
              </a: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338688" y="4228008"/>
              <a:ext cx="2479510" cy="235753"/>
            </a:xfrm>
            <a:prstGeom prst="rect">
              <a:avLst/>
            </a:prstGeom>
            <a:gradFill>
              <a:gsLst>
                <a:gs pos="100000">
                  <a:schemeClr val="bg1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0"/>
            </a:gradFill>
            <a:ln w="12700"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/>
            <a:lstStyle/>
            <a:p>
              <a:pPr marL="176213" indent="-176213">
                <a:buFont typeface="Arial" pitchFamily="34" charset="0"/>
                <a:buChar char="•"/>
              </a:pP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381000" y="816114"/>
            <a:ext cx="845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2000" dirty="0">
                <a:latin typeface="Comic Sans MS" pitchFamily="66" charset="0"/>
                <a:ea typeface="Comic Sans MS" pitchFamily="66" charset="0"/>
                <a:cs typeface="Comic Sans MS" pitchFamily="66" charset="0"/>
                <a:sym typeface="Comic Sans MS" pitchFamily="66" charset="0"/>
              </a:rPr>
              <a:t>identifying a finite set of categories or clusters to describe the data.</a:t>
            </a:r>
          </a:p>
        </p:txBody>
      </p:sp>
    </p:spTree>
    <p:extLst>
      <p:ext uri="{BB962C8B-B14F-4D97-AF65-F5344CB8AC3E}">
        <p14:creationId xmlns:p14="http://schemas.microsoft.com/office/powerpoint/2010/main" val="90448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17188 0.1469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733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81481E-6 L 0.15347 -0.126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74" y="-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44" y="4367639"/>
            <a:ext cx="8572511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EA5D8DA9-8BD7-4307-903D-9988C6BA3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57" y="4599160"/>
            <a:ext cx="8309853" cy="1358020"/>
          </a:xfrm>
        </p:spPr>
        <p:txBody>
          <a:bodyPr anchor="ctr">
            <a:normAutofit/>
          </a:bodyPr>
          <a:lstStyle/>
          <a:p>
            <a:pPr algn="ctr"/>
            <a:r>
              <a:rPr lang="id-ID" sz="3800">
                <a:solidFill>
                  <a:schemeClr val="bg1"/>
                </a:solidFill>
              </a:rPr>
              <a:t>Algorithm</a:t>
            </a:r>
            <a:endParaRPr lang="en-US" sz="3800">
              <a:solidFill>
                <a:schemeClr val="bg1"/>
              </a:solidFill>
            </a:endParaRPr>
          </a:p>
        </p:txBody>
      </p:sp>
      <p:graphicFrame>
        <p:nvGraphicFramePr>
          <p:cNvPr id="5" name="Tampungan Konten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130445"/>
              </p:ext>
            </p:extLst>
          </p:nvPr>
        </p:nvGraphicFramePr>
        <p:xfrm>
          <a:off x="720090" y="640080"/>
          <a:ext cx="770382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4655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Judul 7">
            <a:extLst>
              <a:ext uri="{FF2B5EF4-FFF2-40B4-BE49-F238E27FC236}">
                <a16:creationId xmlns:a16="http://schemas.microsoft.com/office/drawing/2014/main" id="{2C2F610E-AC96-4D28-84CD-286D8294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Reinforcement</a:t>
            </a:r>
            <a:r>
              <a:rPr lang="id-ID" dirty="0"/>
              <a:t> </a:t>
            </a:r>
            <a:r>
              <a:rPr lang="id-ID" dirty="0" err="1"/>
              <a:t>Learning</a:t>
            </a:r>
            <a:endParaRPr lang="en-US" dirty="0"/>
          </a:p>
        </p:txBody>
      </p:sp>
      <p:sp>
        <p:nvSpPr>
          <p:cNvPr id="9" name="Tampungan Teks 8">
            <a:extLst>
              <a:ext uri="{FF2B5EF4-FFF2-40B4-BE49-F238E27FC236}">
                <a16:creationId xmlns:a16="http://schemas.microsoft.com/office/drawing/2014/main" id="{CFB64180-BFB4-4626-930C-FC7F91BCD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In </a:t>
            </a:r>
            <a:r>
              <a:rPr lang="id-ID" dirty="0" err="1"/>
              <a:t>Brief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52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652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4333" y="767825"/>
            <a:ext cx="381009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Judul 5">
            <a:extLst>
              <a:ext uri="{FF2B5EF4-FFF2-40B4-BE49-F238E27FC236}">
                <a16:creationId xmlns:a16="http://schemas.microsoft.com/office/drawing/2014/main" id="{2D5751AE-B9CD-4CDA-993E-810983A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1" y="1083732"/>
            <a:ext cx="413222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id-ID" sz="4400" dirty="0" err="1"/>
              <a:t>Implementation</a:t>
            </a:r>
            <a:r>
              <a:rPr lang="id-ID" sz="4400" dirty="0"/>
              <a:t> </a:t>
            </a:r>
            <a:r>
              <a:rPr lang="id-ID" sz="4400" dirty="0" err="1"/>
              <a:t>Approach</a:t>
            </a:r>
            <a:r>
              <a:rPr lang="id-ID" sz="4400" dirty="0"/>
              <a:t> </a:t>
            </a:r>
            <a:r>
              <a:rPr lang="id-ID" sz="4400" dirty="0" err="1"/>
              <a:t>of</a:t>
            </a:r>
            <a:r>
              <a:rPr lang="id-ID" sz="4400" dirty="0"/>
              <a:t> </a:t>
            </a:r>
            <a:r>
              <a:rPr lang="id-ID" sz="4400" dirty="0" err="1"/>
              <a:t>Machine</a:t>
            </a:r>
            <a:r>
              <a:rPr lang="id-ID" sz="4400" dirty="0"/>
              <a:t> </a:t>
            </a:r>
            <a:r>
              <a:rPr lang="id-ID" sz="4400" dirty="0" err="1"/>
              <a:t>Learning</a:t>
            </a:r>
            <a:r>
              <a:rPr lang="id-ID" sz="4400" dirty="0"/>
              <a:t> </a:t>
            </a:r>
            <a:r>
              <a:rPr lang="id-ID" sz="4400" dirty="0" err="1"/>
              <a:t>Methods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597D8890-ACC1-4415-B9E9-DFD757A3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2291" y="1083732"/>
            <a:ext cx="263074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sz="2400" dirty="0"/>
              <a:t>Two </a:t>
            </a:r>
            <a:r>
              <a:rPr lang="id-ID" sz="2400" dirty="0" err="1"/>
              <a:t>Approaches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5633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7E5DFC7-E5EF-4B9A-8A7A-5ABEE73E2C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736473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ersegi Panjang 4">
            <a:extLst>
              <a:ext uri="{FF2B5EF4-FFF2-40B4-BE49-F238E27FC236}">
                <a16:creationId xmlns:a16="http://schemas.microsoft.com/office/drawing/2014/main" id="{F328A161-834F-4D22-ABE9-8D4DEDED6BCE}"/>
              </a:ext>
            </a:extLst>
          </p:cNvPr>
          <p:cNvSpPr/>
          <p:nvPr/>
        </p:nvSpPr>
        <p:spPr>
          <a:xfrm>
            <a:off x="2529200" y="2105561"/>
            <a:ext cx="6928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</a:t>
            </a:r>
          </a:p>
        </p:txBody>
      </p:sp>
      <p:sp>
        <p:nvSpPr>
          <p:cNvPr id="6" name="Persegi Panjang 5">
            <a:extLst>
              <a:ext uri="{FF2B5EF4-FFF2-40B4-BE49-F238E27FC236}">
                <a16:creationId xmlns:a16="http://schemas.microsoft.com/office/drawing/2014/main" id="{998A9ECA-EB71-4AC0-8B34-DDACD4C325BF}"/>
              </a:ext>
            </a:extLst>
          </p:cNvPr>
          <p:cNvSpPr/>
          <p:nvPr/>
        </p:nvSpPr>
        <p:spPr>
          <a:xfrm>
            <a:off x="5652120" y="2105561"/>
            <a:ext cx="69281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8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88376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689" y="1123837"/>
            <a:ext cx="2210611" cy="4601183"/>
          </a:xfrm>
        </p:spPr>
        <p:txBody>
          <a:bodyPr>
            <a:normAutofit/>
          </a:bodyPr>
          <a:lstStyle/>
          <a:p>
            <a:r>
              <a:rPr lang="en-US" dirty="0"/>
              <a:t>Assessment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319027"/>
              </p:ext>
            </p:extLst>
          </p:nvPr>
        </p:nvGraphicFramePr>
        <p:xfrm>
          <a:off x="2819922" y="885459"/>
          <a:ext cx="5796200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5816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0992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65200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4333" y="767825"/>
            <a:ext cx="381009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6" name="Judul 5">
            <a:extLst>
              <a:ext uri="{FF2B5EF4-FFF2-40B4-BE49-F238E27FC236}">
                <a16:creationId xmlns:a16="http://schemas.microsoft.com/office/drawing/2014/main" id="{2D5751AE-B9CD-4CDA-993E-810983AA3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7471" y="1083732"/>
            <a:ext cx="413222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id-ID" sz="4400" dirty="0" err="1"/>
              <a:t>Machine</a:t>
            </a:r>
            <a:r>
              <a:rPr lang="id-ID" sz="4400" dirty="0"/>
              <a:t> </a:t>
            </a:r>
            <a:r>
              <a:rPr lang="id-ID" sz="4400" dirty="0" err="1"/>
              <a:t>Learning</a:t>
            </a:r>
            <a:r>
              <a:rPr lang="id-ID" sz="4400" dirty="0"/>
              <a:t> In </a:t>
            </a:r>
            <a:r>
              <a:rPr lang="id-ID" sz="4400" dirty="0" err="1"/>
              <a:t>Everywhere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ampungan Teks 6">
            <a:extLst>
              <a:ext uri="{FF2B5EF4-FFF2-40B4-BE49-F238E27FC236}">
                <a16:creationId xmlns:a16="http://schemas.microsoft.com/office/drawing/2014/main" id="{597D8890-ACC1-4415-B9E9-DFD757A36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2291" y="1083732"/>
            <a:ext cx="2630741" cy="469053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sz="2400" dirty="0" err="1"/>
              <a:t>Example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93421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4330D8A-243F-472B-ACC9-65080D5F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Machine</a:t>
            </a:r>
            <a:r>
              <a:rPr lang="id-ID" dirty="0"/>
              <a:t> </a:t>
            </a:r>
            <a:r>
              <a:rPr lang="id-ID" dirty="0" err="1"/>
              <a:t>Learning</a:t>
            </a:r>
            <a:endParaRPr lang="en-US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6BB660CE-D3BF-455C-9E43-A2ABA7FDE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in </a:t>
            </a:r>
            <a:r>
              <a:rPr lang="id-ID" sz="2800" dirty="0" err="1"/>
              <a:t>Software</a:t>
            </a:r>
            <a:r>
              <a:rPr lang="id-ID" sz="2800" dirty="0"/>
              <a:t> Engineering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8216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5C57F65-F09D-41B4-9F8A-D5D09698E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950552"/>
              </p:ext>
            </p:extLst>
          </p:nvPr>
        </p:nvGraphicFramePr>
        <p:xfrm>
          <a:off x="755576" y="260648"/>
          <a:ext cx="7488832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Persegi Panjang 9">
            <a:extLst>
              <a:ext uri="{FF2B5EF4-FFF2-40B4-BE49-F238E27FC236}">
                <a16:creationId xmlns:a16="http://schemas.microsoft.com/office/drawing/2014/main" id="{21503769-D80B-423B-AEEA-360731BA6A20}"/>
              </a:ext>
            </a:extLst>
          </p:cNvPr>
          <p:cNvSpPr/>
          <p:nvPr/>
        </p:nvSpPr>
        <p:spPr>
          <a:xfrm>
            <a:off x="323528" y="5120024"/>
            <a:ext cx="8424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Series on Software Engineering and Knowledge Engineering: Volume 16</a:t>
            </a:r>
          </a:p>
          <a:p>
            <a:pPr algn="r"/>
            <a:r>
              <a:rPr lang="en-US" dirty="0"/>
              <a:t>Machine Learning Applications in Software Engineering</a:t>
            </a:r>
          </a:p>
          <a:p>
            <a:pPr algn="r"/>
            <a:r>
              <a:rPr lang="en-US" dirty="0"/>
              <a:t>Edited by: Du Zhang (California State University, USA), Jeffrey J P Tsai (University of Illinois, </a:t>
            </a:r>
            <a:r>
              <a:rPr lang="en-US" dirty="0" err="1"/>
              <a:t>Chicago,USA</a:t>
            </a:r>
            <a:r>
              <a:rPr lang="en-US" dirty="0"/>
              <a:t>)</a:t>
            </a:r>
          </a:p>
          <a:p>
            <a:pPr algn="r"/>
            <a:r>
              <a:rPr lang="en-US" dirty="0"/>
              <a:t>Feb 2005</a:t>
            </a:r>
          </a:p>
        </p:txBody>
      </p:sp>
    </p:spTree>
    <p:extLst>
      <p:ext uri="{BB962C8B-B14F-4D97-AF65-F5344CB8AC3E}">
        <p14:creationId xmlns:p14="http://schemas.microsoft.com/office/powerpoint/2010/main" val="2067204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780525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Tampungan Konten 3" descr="Sebuah gambar berisi cuplikan layar&#10;&#10;Deskripsi dihasilkan dengan keyakinan sangat tinggi">
            <a:extLst>
              <a:ext uri="{FF2B5EF4-FFF2-40B4-BE49-F238E27FC236}">
                <a16:creationId xmlns:a16="http://schemas.microsoft.com/office/drawing/2014/main" id="{0CA630BD-B722-4275-BAE2-DF7AB6A98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502" t="50155" r="15748" b="14846"/>
          <a:stretch/>
        </p:blipFill>
        <p:spPr>
          <a:xfrm>
            <a:off x="1691680" y="1153901"/>
            <a:ext cx="5768005" cy="3089913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EBA8653C-4582-4D80-9D0E-D37C6870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797152"/>
            <a:ext cx="7658146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-100" dirty="0"/>
              <a:t>Software Defect Detection using Machine Learning</a:t>
            </a: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62AB9507-E57E-422C-8978-F4D2144E801A}"/>
              </a:ext>
            </a:extLst>
          </p:cNvPr>
          <p:cNvSpPr txBox="1"/>
          <p:nvPr/>
        </p:nvSpPr>
        <p:spPr>
          <a:xfrm>
            <a:off x="803401" y="404664"/>
            <a:ext cx="7840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dirty="0" err="1"/>
              <a:t>Software</a:t>
            </a:r>
            <a:r>
              <a:rPr lang="id-ID" sz="2800" dirty="0"/>
              <a:t> Code Is </a:t>
            </a:r>
            <a:r>
              <a:rPr lang="id-ID" sz="2800" dirty="0" err="1"/>
              <a:t>Composed</a:t>
            </a:r>
            <a:r>
              <a:rPr lang="id-ID" sz="2800" dirty="0"/>
              <a:t> </a:t>
            </a:r>
            <a:r>
              <a:rPr lang="id-ID" sz="2800" dirty="0" err="1"/>
              <a:t>of</a:t>
            </a:r>
            <a:r>
              <a:rPr lang="id-ID" sz="2800" dirty="0"/>
              <a:t> </a:t>
            </a:r>
            <a:r>
              <a:rPr lang="id-ID" sz="2800" dirty="0" err="1"/>
              <a:t>Several</a:t>
            </a:r>
            <a:r>
              <a:rPr lang="id-ID" sz="2800" dirty="0"/>
              <a:t> </a:t>
            </a:r>
            <a:r>
              <a:rPr lang="id-ID" sz="2800" dirty="0" err="1"/>
              <a:t>Components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08836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780525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Tampungan Konten 3" descr="Sebuah gambar berisi cuplikan layar&#10;&#10;Deskripsi dihasilkan dengan keyakinan sangat tinggi">
            <a:extLst>
              <a:ext uri="{FF2B5EF4-FFF2-40B4-BE49-F238E27FC236}">
                <a16:creationId xmlns:a16="http://schemas.microsoft.com/office/drawing/2014/main" id="{0CA630BD-B722-4275-BAE2-DF7AB6A98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502" t="50155" r="15748" b="14846"/>
          <a:stretch/>
        </p:blipFill>
        <p:spPr>
          <a:xfrm>
            <a:off x="1691680" y="1153901"/>
            <a:ext cx="5768005" cy="3089913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EBA8653C-4582-4D80-9D0E-D37C6870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797152"/>
            <a:ext cx="7658146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-100" dirty="0"/>
              <a:t>Software Defect Detection using Machine Learning</a:t>
            </a: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62AB9507-E57E-422C-8978-F4D2144E801A}"/>
              </a:ext>
            </a:extLst>
          </p:cNvPr>
          <p:cNvSpPr txBox="1"/>
          <p:nvPr/>
        </p:nvSpPr>
        <p:spPr>
          <a:xfrm>
            <a:off x="791678" y="404664"/>
            <a:ext cx="7864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dirty="0"/>
              <a:t>Testing </a:t>
            </a:r>
            <a:r>
              <a:rPr lang="id-ID" sz="2800" dirty="0" err="1"/>
              <a:t>all</a:t>
            </a:r>
            <a:r>
              <a:rPr lang="id-ID" sz="2800" dirty="0"/>
              <a:t> </a:t>
            </a:r>
            <a:r>
              <a:rPr lang="id-ID" sz="2800" dirty="0" err="1"/>
              <a:t>these</a:t>
            </a:r>
            <a:r>
              <a:rPr lang="id-ID" sz="2800" dirty="0"/>
              <a:t> </a:t>
            </a:r>
            <a:r>
              <a:rPr lang="id-ID" sz="2800" dirty="0" err="1"/>
              <a:t>components</a:t>
            </a:r>
            <a:r>
              <a:rPr lang="id-ID" sz="2800" dirty="0"/>
              <a:t> </a:t>
            </a:r>
            <a:r>
              <a:rPr lang="id-ID" sz="2800" dirty="0" err="1"/>
              <a:t>can</a:t>
            </a:r>
            <a:r>
              <a:rPr lang="id-ID" sz="2800" dirty="0"/>
              <a:t> </a:t>
            </a:r>
            <a:r>
              <a:rPr lang="id-ID" sz="2800" dirty="0" err="1"/>
              <a:t>be</a:t>
            </a:r>
            <a:r>
              <a:rPr lang="id-ID" sz="2800" dirty="0"/>
              <a:t> </a:t>
            </a:r>
            <a:r>
              <a:rPr lang="id-ID" sz="2800" dirty="0" err="1"/>
              <a:t>very</a:t>
            </a:r>
            <a:r>
              <a:rPr lang="id-ID" sz="2800" dirty="0"/>
              <a:t> </a:t>
            </a:r>
            <a:r>
              <a:rPr lang="id-ID" sz="2800" dirty="0" err="1"/>
              <a:t>expensive</a:t>
            </a:r>
            <a:r>
              <a:rPr lang="id-ID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5887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780525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Tampungan Konten 3" descr="Sebuah gambar berisi cuplikan layar&#10;&#10;Deskripsi dihasilkan dengan keyakinan sangat tinggi">
            <a:extLst>
              <a:ext uri="{FF2B5EF4-FFF2-40B4-BE49-F238E27FC236}">
                <a16:creationId xmlns:a16="http://schemas.microsoft.com/office/drawing/2014/main" id="{0CA630BD-B722-4275-BAE2-DF7AB6A98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502" t="50155" r="15748" b="14846"/>
          <a:stretch/>
        </p:blipFill>
        <p:spPr>
          <a:xfrm>
            <a:off x="1691680" y="1153901"/>
            <a:ext cx="5768005" cy="3089913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EBA8653C-4582-4D80-9D0E-D37C6870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797152"/>
            <a:ext cx="7658146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-100" dirty="0"/>
              <a:t>Software Defect Detection using Machine Learning</a:t>
            </a: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62AB9507-E57E-422C-8978-F4D2144E801A}"/>
              </a:ext>
            </a:extLst>
          </p:cNvPr>
          <p:cNvSpPr txBox="1"/>
          <p:nvPr/>
        </p:nvSpPr>
        <p:spPr>
          <a:xfrm>
            <a:off x="179512" y="116632"/>
            <a:ext cx="8784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/>
              <a:t>If </a:t>
            </a:r>
            <a:r>
              <a:rPr lang="id-ID" sz="2800" dirty="0" err="1"/>
              <a:t>we</a:t>
            </a:r>
            <a:r>
              <a:rPr lang="id-ID" sz="2800" dirty="0"/>
              <a:t> </a:t>
            </a:r>
            <a:r>
              <a:rPr lang="id-ID" sz="2800" dirty="0" err="1"/>
              <a:t>know</a:t>
            </a:r>
            <a:r>
              <a:rPr lang="id-ID" sz="2800" dirty="0"/>
              <a:t> </a:t>
            </a:r>
            <a:r>
              <a:rPr lang="id-ID" sz="2800" dirty="0" err="1"/>
              <a:t>which</a:t>
            </a:r>
            <a:r>
              <a:rPr lang="id-ID" sz="2800" dirty="0"/>
              <a:t> </a:t>
            </a:r>
            <a:r>
              <a:rPr lang="id-ID" sz="2800" dirty="0" err="1"/>
              <a:t>components</a:t>
            </a:r>
            <a:r>
              <a:rPr lang="id-ID" sz="2800" dirty="0"/>
              <a:t> are </a:t>
            </a:r>
            <a:r>
              <a:rPr lang="id-ID" sz="2800" dirty="0" err="1"/>
              <a:t>likely</a:t>
            </a:r>
            <a:r>
              <a:rPr lang="id-ID" sz="2800" dirty="0"/>
              <a:t> </a:t>
            </a:r>
            <a:r>
              <a:rPr lang="id-ID" sz="2800" dirty="0" err="1"/>
              <a:t>to</a:t>
            </a:r>
            <a:r>
              <a:rPr lang="id-ID" sz="2800" dirty="0"/>
              <a:t> </a:t>
            </a:r>
            <a:r>
              <a:rPr lang="id-ID" sz="2800" dirty="0" err="1"/>
              <a:t>be</a:t>
            </a:r>
            <a:r>
              <a:rPr lang="id-ID" sz="2800" dirty="0"/>
              <a:t> </a:t>
            </a:r>
            <a:r>
              <a:rPr lang="id-ID" sz="2800" dirty="0" err="1"/>
              <a:t>defective</a:t>
            </a:r>
            <a:r>
              <a:rPr lang="id-ID" sz="2800" dirty="0"/>
              <a:t>, </a:t>
            </a:r>
            <a:r>
              <a:rPr lang="id-ID" sz="2800" dirty="0" err="1"/>
              <a:t>we</a:t>
            </a:r>
            <a:r>
              <a:rPr lang="id-ID" sz="2800" dirty="0"/>
              <a:t> </a:t>
            </a:r>
            <a:r>
              <a:rPr lang="id-ID" sz="2800" dirty="0" err="1"/>
              <a:t>can</a:t>
            </a:r>
            <a:r>
              <a:rPr lang="id-ID" sz="2800" dirty="0"/>
              <a:t> </a:t>
            </a:r>
            <a:r>
              <a:rPr lang="id-ID" sz="2800" dirty="0" err="1"/>
              <a:t>increase</a:t>
            </a:r>
            <a:r>
              <a:rPr lang="id-ID" sz="2800" dirty="0"/>
              <a:t> testing </a:t>
            </a:r>
            <a:r>
              <a:rPr lang="id-ID" sz="2800" dirty="0" err="1"/>
              <a:t>cost-effectiveness</a:t>
            </a:r>
            <a:endParaRPr lang="en-US" sz="2800" dirty="0"/>
          </a:p>
        </p:txBody>
      </p:sp>
      <p:sp>
        <p:nvSpPr>
          <p:cNvPr id="3" name="Persegi Panjang 2">
            <a:extLst>
              <a:ext uri="{FF2B5EF4-FFF2-40B4-BE49-F238E27FC236}">
                <a16:creationId xmlns:a16="http://schemas.microsoft.com/office/drawing/2014/main" id="{6C02AF0A-2861-4922-BD6B-DFB25475D853}"/>
              </a:ext>
            </a:extLst>
          </p:cNvPr>
          <p:cNvSpPr/>
          <p:nvPr/>
        </p:nvSpPr>
        <p:spPr>
          <a:xfrm>
            <a:off x="3754512" y="2132856"/>
            <a:ext cx="936104" cy="72008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rsegi Panjang 4">
            <a:extLst>
              <a:ext uri="{FF2B5EF4-FFF2-40B4-BE49-F238E27FC236}">
                <a16:creationId xmlns:a16="http://schemas.microsoft.com/office/drawing/2014/main" id="{A3D76383-4E59-4963-8FA8-94E60D04C018}"/>
              </a:ext>
            </a:extLst>
          </p:cNvPr>
          <p:cNvSpPr/>
          <p:nvPr/>
        </p:nvSpPr>
        <p:spPr>
          <a:xfrm>
            <a:off x="4860032" y="3212976"/>
            <a:ext cx="936104" cy="72008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ersegi Panjang 6">
            <a:extLst>
              <a:ext uri="{FF2B5EF4-FFF2-40B4-BE49-F238E27FC236}">
                <a16:creationId xmlns:a16="http://schemas.microsoft.com/office/drawing/2014/main" id="{883A6084-5D71-4B6B-BFA3-A9CF07D77EC6}"/>
              </a:ext>
            </a:extLst>
          </p:cNvPr>
          <p:cNvSpPr/>
          <p:nvPr/>
        </p:nvSpPr>
        <p:spPr>
          <a:xfrm>
            <a:off x="5796136" y="2204864"/>
            <a:ext cx="1060078" cy="792088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82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780525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EBA8653C-4582-4D80-9D0E-D37C6870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797152"/>
            <a:ext cx="7658146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-100" dirty="0"/>
              <a:t>Software Defect Detection using Machine Learning</a:t>
            </a: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62AB9507-E57E-422C-8978-F4D2144E801A}"/>
              </a:ext>
            </a:extLst>
          </p:cNvPr>
          <p:cNvSpPr txBox="1"/>
          <p:nvPr/>
        </p:nvSpPr>
        <p:spPr>
          <a:xfrm>
            <a:off x="179512" y="116632"/>
            <a:ext cx="8784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800" dirty="0" err="1"/>
              <a:t>Predictive</a:t>
            </a:r>
            <a:r>
              <a:rPr lang="id-ID" sz="2800" dirty="0"/>
              <a:t> model </a:t>
            </a:r>
            <a:r>
              <a:rPr lang="id-ID" sz="2800" dirty="0" err="1"/>
              <a:t>can</a:t>
            </a:r>
            <a:r>
              <a:rPr lang="id-ID" sz="2800" dirty="0"/>
              <a:t> </a:t>
            </a:r>
            <a:r>
              <a:rPr lang="id-ID" sz="2800" dirty="0" err="1"/>
              <a:t>be</a:t>
            </a:r>
            <a:r>
              <a:rPr lang="id-ID" sz="2800" dirty="0"/>
              <a:t> </a:t>
            </a:r>
            <a:r>
              <a:rPr lang="id-ID" sz="2800" dirty="0" err="1"/>
              <a:t>created</a:t>
            </a:r>
            <a:r>
              <a:rPr lang="id-ID" sz="2800" dirty="0"/>
              <a:t> </a:t>
            </a:r>
            <a:r>
              <a:rPr lang="id-ID" sz="2800" dirty="0" err="1"/>
              <a:t>to</a:t>
            </a:r>
            <a:r>
              <a:rPr lang="id-ID" sz="2800" dirty="0"/>
              <a:t> </a:t>
            </a:r>
            <a:r>
              <a:rPr lang="id-ID" sz="2800" dirty="0" err="1"/>
              <a:t>identify</a:t>
            </a:r>
            <a:r>
              <a:rPr lang="id-ID" sz="2800" dirty="0"/>
              <a:t> </a:t>
            </a:r>
            <a:r>
              <a:rPr lang="id-ID" sz="2800" dirty="0" err="1"/>
              <a:t>components</a:t>
            </a:r>
            <a:r>
              <a:rPr lang="id-ID" sz="2800" dirty="0"/>
              <a:t> </a:t>
            </a:r>
            <a:r>
              <a:rPr lang="id-ID" sz="2800" dirty="0" err="1"/>
              <a:t>likely</a:t>
            </a:r>
            <a:r>
              <a:rPr lang="id-ID" sz="2800" dirty="0"/>
              <a:t> </a:t>
            </a:r>
            <a:r>
              <a:rPr lang="id-ID" sz="2800" dirty="0" err="1"/>
              <a:t>to</a:t>
            </a:r>
            <a:r>
              <a:rPr lang="id-ID" sz="2800" dirty="0"/>
              <a:t> </a:t>
            </a:r>
            <a:r>
              <a:rPr lang="id-ID" sz="2800" dirty="0" err="1"/>
              <a:t>be</a:t>
            </a:r>
            <a:r>
              <a:rPr lang="id-ID" sz="2800" dirty="0"/>
              <a:t> </a:t>
            </a:r>
            <a:r>
              <a:rPr lang="id-ID" sz="2800" dirty="0" err="1"/>
              <a:t>defective</a:t>
            </a:r>
            <a:r>
              <a:rPr lang="id-ID" sz="2800" dirty="0"/>
              <a:t> </a:t>
            </a:r>
            <a:r>
              <a:rPr lang="id-ID" sz="2800" dirty="0" err="1"/>
              <a:t>by</a:t>
            </a:r>
            <a:r>
              <a:rPr lang="id-ID" sz="2800" dirty="0"/>
              <a:t> </a:t>
            </a:r>
            <a:r>
              <a:rPr lang="id-ID" sz="2800" dirty="0" err="1"/>
              <a:t>using</a:t>
            </a:r>
            <a:r>
              <a:rPr lang="id-ID" sz="2800" dirty="0"/>
              <a:t> </a:t>
            </a:r>
            <a:r>
              <a:rPr lang="id-ID" sz="2800" dirty="0" err="1"/>
              <a:t>past</a:t>
            </a:r>
            <a:r>
              <a:rPr lang="id-ID" sz="2800" dirty="0"/>
              <a:t> </a:t>
            </a:r>
            <a:r>
              <a:rPr lang="id-ID" sz="2800" dirty="0" err="1"/>
              <a:t>software</a:t>
            </a:r>
            <a:r>
              <a:rPr lang="id-ID" sz="2800" dirty="0"/>
              <a:t> </a:t>
            </a:r>
            <a:r>
              <a:rPr lang="id-ID" sz="2800" dirty="0" err="1"/>
              <a:t>releases</a:t>
            </a:r>
            <a:r>
              <a:rPr lang="id-ID" sz="2800" dirty="0"/>
              <a:t> </a:t>
            </a:r>
            <a:r>
              <a:rPr lang="id-ID" sz="2800" dirty="0" err="1"/>
              <a:t>and</a:t>
            </a:r>
            <a:r>
              <a:rPr lang="id-ID" sz="2800" dirty="0"/>
              <a:t> </a:t>
            </a:r>
            <a:r>
              <a:rPr lang="id-ID" sz="2800" dirty="0" err="1"/>
              <a:t>bug</a:t>
            </a:r>
            <a:r>
              <a:rPr lang="id-ID" sz="2800" dirty="0"/>
              <a:t> </a:t>
            </a:r>
            <a:r>
              <a:rPr lang="id-ID" sz="2800" dirty="0" err="1"/>
              <a:t>fixes</a:t>
            </a:r>
            <a:r>
              <a:rPr lang="id-ID" sz="2800" dirty="0"/>
              <a:t> as </a:t>
            </a:r>
            <a:r>
              <a:rPr lang="id-ID" sz="2800" dirty="0" err="1"/>
              <a:t>training</a:t>
            </a:r>
            <a:r>
              <a:rPr lang="id-ID" sz="2800" dirty="0"/>
              <a:t> data </a:t>
            </a:r>
            <a:r>
              <a:rPr lang="id-ID" sz="2800" dirty="0" err="1"/>
              <a:t>for</a:t>
            </a:r>
            <a:r>
              <a:rPr lang="id-ID" sz="2800" dirty="0"/>
              <a:t> </a:t>
            </a:r>
            <a:r>
              <a:rPr lang="id-ID" sz="2800" dirty="0" err="1"/>
              <a:t>machine</a:t>
            </a:r>
            <a:r>
              <a:rPr lang="id-ID" sz="2800" dirty="0"/>
              <a:t> </a:t>
            </a:r>
            <a:r>
              <a:rPr lang="id-ID" sz="2800" dirty="0" err="1"/>
              <a:t>learning</a:t>
            </a:r>
            <a:endParaRPr lang="en-US" sz="2800" dirty="0"/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91BF6FC0-E835-45AD-B6E5-617421CC7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13" t="45800" r="16926" b="25807"/>
          <a:stretch/>
        </p:blipFill>
        <p:spPr>
          <a:xfrm>
            <a:off x="395536" y="1620599"/>
            <a:ext cx="8305068" cy="251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97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780525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EBA8653C-4582-4D80-9D0E-D37C6870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797152"/>
            <a:ext cx="7658146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-100" dirty="0"/>
              <a:t>Software Defect Detection using Machine Learning</a:t>
            </a: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108E585E-DDF7-4296-8B28-6E25676A2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750" y="457219"/>
            <a:ext cx="3645024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60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780525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EBA8653C-4582-4D80-9D0E-D37C6870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797152"/>
            <a:ext cx="7658146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spc="-100" dirty="0"/>
              <a:t>Software Defect Detection using Machine Learning</a:t>
            </a: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CE393ABE-309A-40FF-BAE3-D39A7236E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4" t="55842" r="20862" b="5201"/>
          <a:stretch/>
        </p:blipFill>
        <p:spPr>
          <a:xfrm>
            <a:off x="864159" y="953690"/>
            <a:ext cx="7052206" cy="265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4330D8A-243F-472B-ACC9-65080D5F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Machine</a:t>
            </a:r>
            <a:r>
              <a:rPr lang="id-ID" dirty="0"/>
              <a:t> </a:t>
            </a:r>
            <a:r>
              <a:rPr lang="id-ID" dirty="0" err="1"/>
              <a:t>Learning</a:t>
            </a:r>
            <a:endParaRPr lang="en-US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6BB660CE-D3BF-455C-9E43-A2ABA7FDE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in </a:t>
            </a:r>
            <a:r>
              <a:rPr lang="id-ID" sz="2800" dirty="0" err="1"/>
              <a:t>Information</a:t>
            </a:r>
            <a:r>
              <a:rPr lang="id-ID" sz="2800" dirty="0"/>
              <a:t> System &amp; </a:t>
            </a:r>
            <a:r>
              <a:rPr lang="id-ID" sz="2800" dirty="0" err="1"/>
              <a:t>Information</a:t>
            </a:r>
            <a:r>
              <a:rPr lang="id-ID" sz="2800" dirty="0"/>
              <a:t> Technology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5199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0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2697" y="761999"/>
            <a:ext cx="219398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8780525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ambar 3" descr="Souce: Code Eval">
            <a:extLst>
              <a:ext uri="{FF2B5EF4-FFF2-40B4-BE49-F238E27FC236}">
                <a16:creationId xmlns:a16="http://schemas.microsoft.com/office/drawing/2014/main" id="{A782C22E-6D20-4BEA-AA78-099AC8563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4" t="1800" r="4578" b="6670"/>
          <a:stretch/>
        </p:blipFill>
        <p:spPr>
          <a:xfrm>
            <a:off x="207051" y="473979"/>
            <a:ext cx="4396921" cy="3255485"/>
          </a:xfrm>
          <a:prstGeom prst="rect">
            <a:avLst/>
          </a:prstGeom>
        </p:spPr>
      </p:pic>
      <p:sp>
        <p:nvSpPr>
          <p:cNvPr id="2" name="Judul 1">
            <a:extLst>
              <a:ext uri="{FF2B5EF4-FFF2-40B4-BE49-F238E27FC236}">
                <a16:creationId xmlns:a16="http://schemas.microsoft.com/office/drawing/2014/main" id="{461D9E19-9D3F-4358-8FC9-126F2E47E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386" y="4590661"/>
            <a:ext cx="7658146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Praktikum?</a:t>
            </a: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EF984EE7-AF60-488B-AA0C-D959E7399291}"/>
              </a:ext>
            </a:extLst>
          </p:cNvPr>
          <p:cNvSpPr txBox="1"/>
          <p:nvPr/>
        </p:nvSpPr>
        <p:spPr>
          <a:xfrm>
            <a:off x="207051" y="3790201"/>
            <a:ext cx="10406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900" dirty="0" err="1"/>
              <a:t>Source</a:t>
            </a:r>
            <a:r>
              <a:rPr lang="id-ID" sz="900" dirty="0"/>
              <a:t>: Code </a:t>
            </a:r>
            <a:r>
              <a:rPr lang="id-ID" sz="900" dirty="0" err="1"/>
              <a:t>Eval</a:t>
            </a:r>
            <a:endParaRPr lang="en-US" sz="900" dirty="0"/>
          </a:p>
        </p:txBody>
      </p:sp>
      <p:pic>
        <p:nvPicPr>
          <p:cNvPr id="1026" name="Picture 2" descr="Hasil gambar untuk programming language rank 2017">
            <a:extLst>
              <a:ext uri="{FF2B5EF4-FFF2-40B4-BE49-F238E27FC236}">
                <a16:creationId xmlns:a16="http://schemas.microsoft.com/office/drawing/2014/main" id="{62155B45-28FD-4ED9-9D9E-EE716A82B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605" y="1268760"/>
            <a:ext cx="4121546" cy="206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Kotak Teks 17">
            <a:extLst>
              <a:ext uri="{FF2B5EF4-FFF2-40B4-BE49-F238E27FC236}">
                <a16:creationId xmlns:a16="http://schemas.microsoft.com/office/drawing/2014/main" id="{F5E2126E-1D90-46F3-813A-01D9D86078AE}"/>
              </a:ext>
            </a:extLst>
          </p:cNvPr>
          <p:cNvSpPr txBox="1"/>
          <p:nvPr/>
        </p:nvSpPr>
        <p:spPr>
          <a:xfrm>
            <a:off x="7945498" y="3356654"/>
            <a:ext cx="1066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d-ID" sz="900" dirty="0" err="1"/>
              <a:t>Source</a:t>
            </a:r>
            <a:r>
              <a:rPr lang="id-ID" sz="900" dirty="0"/>
              <a:t>: Code Dojo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69678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 6">
            <a:extLst>
              <a:ext uri="{FF2B5EF4-FFF2-40B4-BE49-F238E27FC236}">
                <a16:creationId xmlns:a16="http://schemas.microsoft.com/office/drawing/2014/main" id="{0D1DCF25-F3AE-45EA-8140-41352DB917FB}"/>
              </a:ext>
            </a:extLst>
          </p:cNvPr>
          <p:cNvGrpSpPr/>
          <p:nvPr/>
        </p:nvGrpSpPr>
        <p:grpSpPr>
          <a:xfrm>
            <a:off x="1043608" y="1030957"/>
            <a:ext cx="6962775" cy="4414267"/>
            <a:chOff x="1077966" y="592460"/>
            <a:chExt cx="6962775" cy="4414267"/>
          </a:xfrm>
        </p:grpSpPr>
        <p:pic>
          <p:nvPicPr>
            <p:cNvPr id="5" name="Gambar 4">
              <a:extLst>
                <a:ext uri="{FF2B5EF4-FFF2-40B4-BE49-F238E27FC236}">
                  <a16:creationId xmlns:a16="http://schemas.microsoft.com/office/drawing/2014/main" id="{97999801-08E0-4ECB-A34E-478AE5894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9662" y="592460"/>
              <a:ext cx="6924675" cy="2476500"/>
            </a:xfrm>
            <a:prstGeom prst="rect">
              <a:avLst/>
            </a:prstGeom>
          </p:spPr>
        </p:pic>
        <p:pic>
          <p:nvPicPr>
            <p:cNvPr id="6" name="Gambar 5">
              <a:extLst>
                <a:ext uri="{FF2B5EF4-FFF2-40B4-BE49-F238E27FC236}">
                  <a16:creationId xmlns:a16="http://schemas.microsoft.com/office/drawing/2014/main" id="{A0DA1739-D781-4FC5-A06B-702A0803B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7966" y="2996952"/>
              <a:ext cx="6962775" cy="2009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98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057C178-73E9-473D-98FE-302518FC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Machine</a:t>
            </a:r>
            <a:r>
              <a:rPr lang="id-ID" dirty="0"/>
              <a:t> </a:t>
            </a:r>
            <a:r>
              <a:rPr lang="id-ID" dirty="0" err="1"/>
              <a:t>Learning</a:t>
            </a:r>
            <a:endParaRPr lang="en-US" dirty="0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959EF89A-0890-4D8B-A34A-C9760770B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sz="2800" dirty="0"/>
              <a:t>in </a:t>
            </a:r>
            <a:r>
              <a:rPr lang="id-ID" sz="2800" dirty="0" err="1"/>
              <a:t>Computation</a:t>
            </a:r>
            <a:r>
              <a:rPr lang="id-ID" sz="2800" dirty="0"/>
              <a:t> </a:t>
            </a:r>
            <a:r>
              <a:rPr lang="id-ID" sz="2800" dirty="0" err="1"/>
              <a:t>and</a:t>
            </a:r>
            <a:r>
              <a:rPr lang="id-ID" sz="2800" dirty="0"/>
              <a:t> </a:t>
            </a:r>
            <a:r>
              <a:rPr lang="id-ID" sz="2800" dirty="0" err="1"/>
              <a:t>Graphics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61069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44" y="4367639"/>
            <a:ext cx="8572511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2B9DE11-22D0-44ED-99FC-D43FE2C3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57" y="4365104"/>
            <a:ext cx="8309853" cy="40611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id-ID" sz="3800" dirty="0" err="1">
                <a:solidFill>
                  <a:schemeClr val="bg1"/>
                </a:solidFill>
              </a:rPr>
              <a:t>How</a:t>
            </a:r>
            <a:r>
              <a:rPr lang="id-ID" sz="3800" dirty="0">
                <a:solidFill>
                  <a:schemeClr val="bg1"/>
                </a:solidFill>
              </a:rPr>
              <a:t> </a:t>
            </a:r>
            <a:r>
              <a:rPr lang="id-ID" sz="3800" dirty="0" err="1">
                <a:solidFill>
                  <a:schemeClr val="bg1"/>
                </a:solidFill>
              </a:rPr>
              <a:t>to</a:t>
            </a:r>
            <a:r>
              <a:rPr lang="id-ID" sz="3800" dirty="0">
                <a:solidFill>
                  <a:schemeClr val="bg1"/>
                </a:solidFill>
              </a:rPr>
              <a:t> </a:t>
            </a:r>
            <a:r>
              <a:rPr lang="id-ID" sz="3800" dirty="0" err="1">
                <a:solidFill>
                  <a:schemeClr val="bg1"/>
                </a:solidFill>
              </a:rPr>
              <a:t>Predict</a:t>
            </a:r>
            <a:r>
              <a:rPr lang="id-ID" sz="3800" dirty="0">
                <a:solidFill>
                  <a:schemeClr val="bg1"/>
                </a:solidFill>
              </a:rPr>
              <a:t> New </a:t>
            </a:r>
            <a:r>
              <a:rPr lang="id-ID" sz="3800" dirty="0" err="1">
                <a:solidFill>
                  <a:schemeClr val="bg1"/>
                </a:solidFill>
              </a:rPr>
              <a:t>Ball</a:t>
            </a:r>
            <a:r>
              <a:rPr lang="id-ID" sz="3800" dirty="0">
                <a:solidFill>
                  <a:schemeClr val="bg1"/>
                </a:solidFill>
              </a:rPr>
              <a:t> </a:t>
            </a:r>
            <a:r>
              <a:rPr lang="id-ID" sz="3800" dirty="0" err="1">
                <a:solidFill>
                  <a:schemeClr val="bg1"/>
                </a:solidFill>
              </a:rPr>
              <a:t>Pictures</a:t>
            </a:r>
            <a:r>
              <a:rPr lang="id-ID" sz="3800" dirty="0">
                <a:solidFill>
                  <a:schemeClr val="bg1"/>
                </a:solidFill>
              </a:rPr>
              <a:t>?</a:t>
            </a: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Photograph of a bright yellow tennis ball, isolated on white. Tennis balls are effective self-massage tools.">
            <a:extLst>
              <a:ext uri="{FF2B5EF4-FFF2-40B4-BE49-F238E27FC236}">
                <a16:creationId xmlns:a16="http://schemas.microsoft.com/office/drawing/2014/main" id="{EBCA7B65-521F-4ABC-8D2C-8DDEDFDEF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1434"/>
            <a:ext cx="1143000" cy="129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8AED1EC9-B317-4542-9944-E52915F43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835289"/>
            <a:ext cx="571500" cy="57150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6020154E-42F3-47C1-A1E6-1A02D0BC9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560" y="1406789"/>
            <a:ext cx="1714500" cy="1714500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BD222838-8DBA-4B67-A5CC-9C9A1AA04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88" y="1793454"/>
            <a:ext cx="986790" cy="739140"/>
          </a:xfrm>
          <a:prstGeom prst="rect">
            <a:avLst/>
          </a:prstGeom>
        </p:spPr>
      </p:pic>
      <p:sp>
        <p:nvSpPr>
          <p:cNvPr id="9" name="Kotak Teks 8">
            <a:extLst>
              <a:ext uri="{FF2B5EF4-FFF2-40B4-BE49-F238E27FC236}">
                <a16:creationId xmlns:a16="http://schemas.microsoft.com/office/drawing/2014/main" id="{7015846C-9948-4643-AEF4-53C9211B0E13}"/>
              </a:ext>
            </a:extLst>
          </p:cNvPr>
          <p:cNvSpPr txBox="1"/>
          <p:nvPr/>
        </p:nvSpPr>
        <p:spPr>
          <a:xfrm>
            <a:off x="997275" y="3367718"/>
            <a:ext cx="1856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Tennis</a:t>
            </a: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id-ID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Ball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F3B9ACE0-52A2-4CB4-81AA-8284EDA32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6499" y="180458"/>
            <a:ext cx="1902143" cy="1905000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5DAF65AF-8CEC-42F3-98CC-27D25A17F5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629" y="370958"/>
            <a:ext cx="1524000" cy="1524000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659ABE97-1EBF-4077-ACEE-1662B5152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2427" y="2223098"/>
            <a:ext cx="1480185" cy="1108710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3F32A6F0-2F58-43D6-9E57-F6ACACD00E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3629" y="1938968"/>
            <a:ext cx="1421130" cy="1428750"/>
          </a:xfrm>
          <a:prstGeom prst="rect">
            <a:avLst/>
          </a:prstGeom>
        </p:spPr>
      </p:pic>
      <p:sp>
        <p:nvSpPr>
          <p:cNvPr id="18" name="Kotak Teks 17">
            <a:extLst>
              <a:ext uri="{FF2B5EF4-FFF2-40B4-BE49-F238E27FC236}">
                <a16:creationId xmlns:a16="http://schemas.microsoft.com/office/drawing/2014/main" id="{96D14A04-AA48-4A8C-B889-9481130BDB61}"/>
              </a:ext>
            </a:extLst>
          </p:cNvPr>
          <p:cNvSpPr txBox="1"/>
          <p:nvPr/>
        </p:nvSpPr>
        <p:spPr>
          <a:xfrm>
            <a:off x="5879352" y="3372378"/>
            <a:ext cx="1876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Soccer</a:t>
            </a:r>
            <a:r>
              <a:rPr kumimoji="0" lang="id-ID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 </a:t>
            </a:r>
            <a:r>
              <a:rPr kumimoji="0" lang="id-ID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Ball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pic>
        <p:nvPicPr>
          <p:cNvPr id="16" name="Gambar 15">
            <a:extLst>
              <a:ext uri="{FF2B5EF4-FFF2-40B4-BE49-F238E27FC236}">
                <a16:creationId xmlns:a16="http://schemas.microsoft.com/office/drawing/2014/main" id="{B3398162-538B-44DD-B0F5-8DF3D0D27B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060" y="5075025"/>
            <a:ext cx="1143000" cy="1143000"/>
          </a:xfrm>
          <a:prstGeom prst="rect">
            <a:avLst/>
          </a:prstGeom>
        </p:spPr>
      </p:pic>
      <p:pic>
        <p:nvPicPr>
          <p:cNvPr id="17" name="Gambar 16">
            <a:extLst>
              <a:ext uri="{FF2B5EF4-FFF2-40B4-BE49-F238E27FC236}">
                <a16:creationId xmlns:a16="http://schemas.microsoft.com/office/drawing/2014/main" id="{D21E27EA-6F88-4512-B3A9-07D3CB1C28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0682" y="5075025"/>
            <a:ext cx="1160201" cy="1144800"/>
          </a:xfrm>
          <a:prstGeom prst="rect">
            <a:avLst/>
          </a:prstGeom>
        </p:spPr>
      </p:pic>
      <p:pic>
        <p:nvPicPr>
          <p:cNvPr id="19" name="Gambar 18">
            <a:extLst>
              <a:ext uri="{FF2B5EF4-FFF2-40B4-BE49-F238E27FC236}">
                <a16:creationId xmlns:a16="http://schemas.microsoft.com/office/drawing/2014/main" id="{B2822FAE-0DF7-426E-8EA0-79959197A9A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7473" b="6853"/>
          <a:stretch/>
        </p:blipFill>
        <p:spPr>
          <a:xfrm>
            <a:off x="5614006" y="5075025"/>
            <a:ext cx="1137025" cy="11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06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44" y="4367639"/>
            <a:ext cx="8572511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2B9DE11-22D0-44ED-99FC-D43FE2C3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57" y="4599160"/>
            <a:ext cx="8309853" cy="1358020"/>
          </a:xfrm>
        </p:spPr>
        <p:txBody>
          <a:bodyPr anchor="ctr">
            <a:normAutofit/>
          </a:bodyPr>
          <a:lstStyle/>
          <a:p>
            <a:pPr algn="ctr"/>
            <a:r>
              <a:rPr lang="id-ID" sz="3800" dirty="0" err="1">
                <a:solidFill>
                  <a:schemeClr val="bg1"/>
                </a:solidFill>
              </a:rPr>
              <a:t>Sollutions</a:t>
            </a:r>
            <a:r>
              <a:rPr lang="id-ID" sz="3800" dirty="0">
                <a:solidFill>
                  <a:schemeClr val="bg1"/>
                </a:solidFill>
              </a:rPr>
              <a:t> ?????</a:t>
            </a:r>
            <a:endParaRPr lang="en-US" sz="3800" dirty="0">
              <a:solidFill>
                <a:schemeClr val="bg1"/>
              </a:solidFill>
            </a:endParaRPr>
          </a:p>
        </p:txBody>
      </p:sp>
      <p:graphicFrame>
        <p:nvGraphicFramePr>
          <p:cNvPr id="5" name="Tampungan Konten 2"/>
          <p:cNvGraphicFramePr>
            <a:graphicFrameLocks noGrp="1"/>
          </p:cNvGraphicFramePr>
          <p:nvPr>
            <p:ph idx="1"/>
            <p:extLst/>
          </p:nvPr>
        </p:nvGraphicFramePr>
        <p:xfrm>
          <a:off x="720090" y="640080"/>
          <a:ext cx="770382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ambar 2">
            <a:extLst>
              <a:ext uri="{FF2B5EF4-FFF2-40B4-BE49-F238E27FC236}">
                <a16:creationId xmlns:a16="http://schemas.microsoft.com/office/drawing/2014/main" id="{FEDCECF2-BB12-4D6E-B9A2-2B1B68E17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184" y="1949162"/>
            <a:ext cx="1378238" cy="17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78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D4E11CD-3A29-4388-9191-6046B7CFF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Machine Learning</a:t>
            </a:r>
            <a:endParaRPr lang="en-US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06285FF2-55FB-4A7C-805F-FF5A1CFBD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d-ID" sz="2800" dirty="0"/>
              <a:t>in </a:t>
            </a:r>
            <a:r>
              <a:rPr lang="id-ID" sz="2800" dirty="0" err="1"/>
              <a:t>Intelligent</a:t>
            </a:r>
            <a:r>
              <a:rPr lang="id-ID" sz="2800" dirty="0"/>
              <a:t> 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63278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D7C8BD6-4344-4BA1-9D22-CE485BA6B0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087527"/>
              </p:ext>
            </p:extLst>
          </p:nvPr>
        </p:nvGraphicFramePr>
        <p:xfrm>
          <a:off x="-11832" y="404664"/>
          <a:ext cx="6096000" cy="5976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ambar 4">
            <a:extLst>
              <a:ext uri="{FF2B5EF4-FFF2-40B4-BE49-F238E27FC236}">
                <a16:creationId xmlns:a16="http://schemas.microsoft.com/office/drawing/2014/main" id="{7462925D-9AE8-4ED9-8ABC-1FCD660E9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6136" y="836712"/>
            <a:ext cx="317447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48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744" y="4367639"/>
            <a:ext cx="8572511" cy="18521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82B9DE11-22D0-44ED-99FC-D43FE2C38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857" y="4599160"/>
            <a:ext cx="8309853" cy="1358020"/>
          </a:xfrm>
        </p:spPr>
        <p:txBody>
          <a:bodyPr anchor="ctr">
            <a:normAutofit/>
          </a:bodyPr>
          <a:lstStyle/>
          <a:p>
            <a:pPr algn="ctr"/>
            <a:r>
              <a:rPr lang="id-ID" sz="3800" dirty="0" err="1">
                <a:solidFill>
                  <a:schemeClr val="bg1"/>
                </a:solidFill>
              </a:rPr>
              <a:t>Sollutions</a:t>
            </a:r>
            <a:r>
              <a:rPr lang="id-ID" sz="3800" dirty="0">
                <a:solidFill>
                  <a:schemeClr val="bg1"/>
                </a:solidFill>
              </a:rPr>
              <a:t> ?????</a:t>
            </a:r>
            <a:endParaRPr lang="en-US" sz="3800" dirty="0">
              <a:solidFill>
                <a:schemeClr val="bg1"/>
              </a:solidFill>
            </a:endParaRPr>
          </a:p>
        </p:txBody>
      </p:sp>
      <p:graphicFrame>
        <p:nvGraphicFramePr>
          <p:cNvPr id="5" name="Tampungan Konten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2751478"/>
              </p:ext>
            </p:extLst>
          </p:nvPr>
        </p:nvGraphicFramePr>
        <p:xfrm>
          <a:off x="720090" y="640080"/>
          <a:ext cx="7703820" cy="3202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ambar 2">
            <a:extLst>
              <a:ext uri="{FF2B5EF4-FFF2-40B4-BE49-F238E27FC236}">
                <a16:creationId xmlns:a16="http://schemas.microsoft.com/office/drawing/2014/main" id="{FEDCECF2-BB12-4D6E-B9A2-2B1B68E17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8184" y="1949162"/>
            <a:ext cx="1378238" cy="172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98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ambar 2">
            <a:extLst>
              <a:ext uri="{FF2B5EF4-FFF2-40B4-BE49-F238E27FC236}">
                <a16:creationId xmlns:a16="http://schemas.microsoft.com/office/drawing/2014/main" id="{6E86C613-3790-4B16-A1C2-2BFA33F81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6" t="5450"/>
          <a:stretch/>
        </p:blipFill>
        <p:spPr>
          <a:xfrm>
            <a:off x="179512" y="332656"/>
            <a:ext cx="8748464" cy="62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1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179482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264" y="2526526"/>
            <a:ext cx="8190670" cy="356337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0899" y="758952"/>
            <a:ext cx="889035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" y="2526526"/>
            <a:ext cx="877276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65" y="1087374"/>
            <a:ext cx="6737617" cy="1000978"/>
          </a:xfrm>
        </p:spPr>
        <p:txBody>
          <a:bodyPr>
            <a:normAutofit/>
          </a:bodyPr>
          <a:lstStyle/>
          <a:p>
            <a:r>
              <a:rPr lang="en-US" dirty="0"/>
              <a:t>Know The Rules!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564" y="2535446"/>
            <a:ext cx="6737617" cy="3554457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00"/>
                </a:solidFill>
              </a:rPr>
              <a:t>Berpakaian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rapi</a:t>
            </a:r>
            <a:r>
              <a:rPr lang="en-US" sz="2800" dirty="0">
                <a:solidFill>
                  <a:srgbClr val="000000"/>
                </a:solidFill>
              </a:rPr>
              <a:t>, </a:t>
            </a:r>
            <a:r>
              <a:rPr lang="en-US" sz="2800" dirty="0" err="1">
                <a:solidFill>
                  <a:srgbClr val="000000"/>
                </a:solidFill>
              </a:rPr>
              <a:t>sopan</a:t>
            </a:r>
            <a:r>
              <a:rPr lang="en-US" sz="2800" dirty="0">
                <a:solidFill>
                  <a:srgbClr val="000000"/>
                </a:solidFill>
              </a:rPr>
              <a:t>, </a:t>
            </a:r>
            <a:r>
              <a:rPr lang="en-US" sz="2800" dirty="0" err="1">
                <a:solidFill>
                  <a:srgbClr val="000000"/>
                </a:solidFill>
              </a:rPr>
              <a:t>dan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memakai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sepatu</a:t>
            </a:r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 err="1">
                <a:solidFill>
                  <a:srgbClr val="000000"/>
                </a:solidFill>
              </a:rPr>
              <a:t>Tidur</a:t>
            </a:r>
            <a:r>
              <a:rPr lang="en-US" sz="2800" dirty="0">
                <a:solidFill>
                  <a:srgbClr val="000000"/>
                </a:solidFill>
              </a:rPr>
              <a:t> di </a:t>
            </a:r>
            <a:r>
              <a:rPr lang="en-US" sz="2800" dirty="0" err="1">
                <a:solidFill>
                  <a:srgbClr val="000000"/>
                </a:solidFill>
              </a:rPr>
              <a:t>Kelas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akan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dikeluarkan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dari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kelas</a:t>
            </a:r>
            <a:endParaRPr lang="en-US" sz="2800" dirty="0">
              <a:solidFill>
                <a:srgbClr val="000000"/>
              </a:solidFill>
            </a:endParaRPr>
          </a:p>
          <a:p>
            <a:r>
              <a:rPr lang="en-US" sz="2800" dirty="0">
                <a:solidFill>
                  <a:srgbClr val="000000"/>
                </a:solidFill>
              </a:rPr>
              <a:t>No Plagiarism</a:t>
            </a:r>
          </a:p>
          <a:p>
            <a:r>
              <a:rPr lang="en-US" sz="2800" dirty="0" err="1">
                <a:solidFill>
                  <a:srgbClr val="000000"/>
                </a:solidFill>
              </a:rPr>
              <a:t>Toleransi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800" dirty="0" err="1">
                <a:solidFill>
                  <a:srgbClr val="000000"/>
                </a:solidFill>
              </a:rPr>
              <a:t>keterlambatan</a:t>
            </a:r>
            <a:r>
              <a:rPr lang="en-US" sz="2800" dirty="0">
                <a:solidFill>
                  <a:srgbClr val="000000"/>
                </a:solidFill>
              </a:rPr>
              <a:t>         </a:t>
            </a:r>
            <a:r>
              <a:rPr lang="en-US" sz="2800" dirty="0" err="1">
                <a:solidFill>
                  <a:srgbClr val="000000"/>
                </a:solidFill>
              </a:rPr>
              <a:t>menit</a:t>
            </a:r>
            <a:endParaRPr lang="id-ID" sz="2800" dirty="0">
              <a:solidFill>
                <a:srgbClr val="000000"/>
              </a:solidFill>
            </a:endParaRPr>
          </a:p>
          <a:p>
            <a:r>
              <a:rPr lang="id-ID" sz="2800" dirty="0" err="1">
                <a:solidFill>
                  <a:srgbClr val="000000"/>
                </a:solidFill>
              </a:rPr>
              <a:t>Kormat</a:t>
            </a:r>
            <a:r>
              <a:rPr lang="id-ID" sz="2800" dirty="0">
                <a:solidFill>
                  <a:srgbClr val="000000"/>
                </a:solidFill>
              </a:rPr>
              <a:t> Kelas B : </a:t>
            </a:r>
          </a:p>
          <a:p>
            <a:r>
              <a:rPr lang="id-ID" sz="2800" dirty="0" err="1">
                <a:solidFill>
                  <a:srgbClr val="000000"/>
                </a:solidFill>
              </a:rPr>
              <a:t>Kormat</a:t>
            </a:r>
            <a:r>
              <a:rPr lang="id-ID" sz="2800" dirty="0">
                <a:solidFill>
                  <a:srgbClr val="000000"/>
                </a:solidFill>
              </a:rPr>
              <a:t> Kelas A :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262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otak Teks 4">
            <a:extLst>
              <a:ext uri="{FF2B5EF4-FFF2-40B4-BE49-F238E27FC236}">
                <a16:creationId xmlns:a16="http://schemas.microsoft.com/office/drawing/2014/main" id="{C32BAA3D-78DB-484C-B702-F637752F40F1}"/>
              </a:ext>
            </a:extLst>
          </p:cNvPr>
          <p:cNvSpPr txBox="1"/>
          <p:nvPr/>
        </p:nvSpPr>
        <p:spPr>
          <a:xfrm>
            <a:off x="3419872" y="2636912"/>
            <a:ext cx="2280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dirty="0">
                <a:solidFill>
                  <a:schemeClr val="accent1">
                    <a:lumMod val="50000"/>
                  </a:schemeClr>
                </a:solidFill>
                <a:hlinkClick r:id="rId2" action="ppaction://hlinkfile"/>
              </a:rPr>
              <a:t>Materi</a:t>
            </a:r>
            <a:endParaRPr lang="en-US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41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4447156-9290-40D0-A774-EF0D1577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References</a:t>
            </a:r>
            <a:endParaRPr lang="en-US" dirty="0"/>
          </a:p>
        </p:txBody>
      </p:sp>
      <p:graphicFrame>
        <p:nvGraphicFramePr>
          <p:cNvPr id="4" name="Tampungan Konten 3">
            <a:extLst>
              <a:ext uri="{FF2B5EF4-FFF2-40B4-BE49-F238E27FC236}">
                <a16:creationId xmlns:a16="http://schemas.microsoft.com/office/drawing/2014/main" id="{762082C3-EF1A-411C-9232-7535596C13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592162"/>
              </p:ext>
            </p:extLst>
          </p:nvPr>
        </p:nvGraphicFramePr>
        <p:xfrm>
          <a:off x="2901950" y="764704"/>
          <a:ext cx="5486377" cy="53285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86377">
                  <a:extLst>
                    <a:ext uri="{9D8B030D-6E8A-4147-A177-3AD203B41FA5}">
                      <a16:colId xmlns:a16="http://schemas.microsoft.com/office/drawing/2014/main" val="1666779068"/>
                    </a:ext>
                  </a:extLst>
                </a:gridCol>
              </a:tblGrid>
              <a:tr h="806882">
                <a:tc>
                  <a:txBody>
                    <a:bodyPr/>
                    <a:lstStyle/>
                    <a:p>
                      <a:pPr marL="361950" indent="-361950" algn="just" fontAlgn="ctr"/>
                      <a:r>
                        <a:rPr lang="en-US" sz="2400" u="none" strike="noStrike" dirty="0" err="1">
                          <a:effectLst/>
                        </a:rPr>
                        <a:t>Christoper</a:t>
                      </a:r>
                      <a:r>
                        <a:rPr lang="en-US" sz="2400" u="none" strike="noStrike" dirty="0">
                          <a:effectLst/>
                        </a:rPr>
                        <a:t> M. Bishop, Pattern Recognition and Machine Learning, Springer, 2006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62458816"/>
                  </a:ext>
                </a:extLst>
              </a:tr>
              <a:tr h="1613764">
                <a:tc>
                  <a:txBody>
                    <a:bodyPr/>
                    <a:lstStyle/>
                    <a:p>
                      <a:pPr marL="361950" indent="-361950" algn="just" fontAlgn="ctr"/>
                      <a:r>
                        <a:rPr lang="en-US" sz="2400" u="none" strike="noStrike" dirty="0">
                          <a:effectLst/>
                        </a:rPr>
                        <a:t>Trevor Hastie, Robert </a:t>
                      </a:r>
                      <a:r>
                        <a:rPr lang="en-US" sz="2400" u="none" strike="noStrike" dirty="0" err="1">
                          <a:effectLst/>
                        </a:rPr>
                        <a:t>Tibshirani</a:t>
                      </a:r>
                      <a:r>
                        <a:rPr lang="en-US" sz="2400" u="none" strike="noStrike" dirty="0">
                          <a:effectLst/>
                        </a:rPr>
                        <a:t> and Jerome Friedman, Elements of Statistical Learning (2nd Edition), Springer Verlag, 2009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8680277"/>
                  </a:ext>
                </a:extLst>
              </a:tr>
              <a:tr h="1210323">
                <a:tc>
                  <a:txBody>
                    <a:bodyPr/>
                    <a:lstStyle/>
                    <a:p>
                      <a:pPr marL="361950" indent="-361950" algn="just" fontAlgn="ctr"/>
                      <a:r>
                        <a:rPr lang="en-US" sz="2400" u="none" strike="noStrike" dirty="0">
                          <a:effectLst/>
                        </a:rPr>
                        <a:t>David MacKay, Information Theory, Inference, and Learning Algorithms (ver. 7.2), Cambridge University Press, 2005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10670501"/>
                  </a:ext>
                </a:extLst>
              </a:tr>
              <a:tr h="1210323">
                <a:tc>
                  <a:txBody>
                    <a:bodyPr/>
                    <a:lstStyle/>
                    <a:p>
                      <a:pPr marL="361950" indent="-361950" algn="just" fontAlgn="ctr"/>
                      <a:r>
                        <a:rPr lang="en-US" sz="2400" u="none" strike="noStrike" dirty="0">
                          <a:effectLst/>
                        </a:rPr>
                        <a:t>David Barber, Bayesian Reasoning and Machine Learning, Cambridge University Press, 2016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3098598"/>
                  </a:ext>
                </a:extLst>
              </a:tr>
              <a:tr h="487300">
                <a:tc>
                  <a:txBody>
                    <a:bodyPr/>
                    <a:lstStyle/>
                    <a:p>
                      <a:pPr marL="446088" indent="-446088" algn="just" fontAlgn="ctr"/>
                      <a:r>
                        <a:rPr lang="en-US" sz="2400" u="none" strike="noStrike" dirty="0" err="1">
                          <a:effectLst/>
                        </a:rPr>
                        <a:t>Artikel-artikel</a:t>
                      </a:r>
                      <a:r>
                        <a:rPr lang="en-US" sz="2400" u="none" strike="noStrike" dirty="0">
                          <a:effectLst/>
                        </a:rPr>
                        <a:t> </a:t>
                      </a:r>
                      <a:r>
                        <a:rPr lang="en-US" sz="2400" u="none" strike="noStrike" dirty="0" err="1">
                          <a:effectLst/>
                        </a:rPr>
                        <a:t>Ilmiah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44956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649619"/>
      </p:ext>
    </p:extLst>
  </p:cSld>
  <p:clrMapOvr>
    <a:masterClrMapping/>
  </p:clrMapOvr>
</p:sld>
</file>

<file path=ppt/theme/theme1.xml><?xml version="1.0" encoding="utf-8"?>
<a:theme xmlns:a="http://schemas.openxmlformats.org/drawingml/2006/main" name="Bingkai">
  <a:themeElements>
    <a:clrScheme name="Bingkai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Bingkai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ingkai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TM03457475[[fn=Bingkai]]</Template>
  <TotalTime>993</TotalTime>
  <Words>1356</Words>
  <Application>Microsoft Office PowerPoint</Application>
  <PresentationFormat>Tampilan Layar (4:3)</PresentationFormat>
  <Paragraphs>369</Paragraphs>
  <Slides>56</Slides>
  <Notes>11</Notes>
  <HiddenSlides>0</HiddenSlides>
  <MMClips>0</MMClips>
  <ScaleCrop>false</ScaleCrop>
  <HeadingPairs>
    <vt:vector size="6" baseType="variant">
      <vt:variant>
        <vt:lpstr>Font Dipakai</vt:lpstr>
      </vt:variant>
      <vt:variant>
        <vt:i4>14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56</vt:i4>
      </vt:variant>
    </vt:vector>
  </HeadingPairs>
  <TitlesOfParts>
    <vt:vector size="71" baseType="lpstr">
      <vt:lpstr>AR BERKLEY</vt:lpstr>
      <vt:lpstr>Arial</vt:lpstr>
      <vt:lpstr>Calibri</vt:lpstr>
      <vt:lpstr>Cambria Math</vt:lpstr>
      <vt:lpstr>Comic Sans MS</vt:lpstr>
      <vt:lpstr>Corbel</vt:lpstr>
      <vt:lpstr>Courier New</vt:lpstr>
      <vt:lpstr>Edwardian Script ITC</vt:lpstr>
      <vt:lpstr>Monotype Sorts</vt:lpstr>
      <vt:lpstr>Segoe UI Black</vt:lpstr>
      <vt:lpstr>Symbol</vt:lpstr>
      <vt:lpstr>Times New Roman</vt:lpstr>
      <vt:lpstr>Wingdings</vt:lpstr>
      <vt:lpstr>Wingdings 2</vt:lpstr>
      <vt:lpstr>Bingkai</vt:lpstr>
      <vt:lpstr>Pembelajaran Mesin</vt:lpstr>
      <vt:lpstr>The Course</vt:lpstr>
      <vt:lpstr>About the Course</vt:lpstr>
      <vt:lpstr>Assessment</vt:lpstr>
      <vt:lpstr>Praktikum?</vt:lpstr>
      <vt:lpstr>Presentasi PowerPoint</vt:lpstr>
      <vt:lpstr>Know The Rules!</vt:lpstr>
      <vt:lpstr>Presentasi PowerPoint</vt:lpstr>
      <vt:lpstr>References</vt:lpstr>
      <vt:lpstr>Pembelajaran Mesin</vt:lpstr>
      <vt:lpstr>Machine Learning From Zero to Hero</vt:lpstr>
      <vt:lpstr>Why?</vt:lpstr>
      <vt:lpstr>What is Machine Learning?</vt:lpstr>
      <vt:lpstr>Learning from Data</vt:lpstr>
      <vt:lpstr>Learning from Data</vt:lpstr>
      <vt:lpstr>Learning from Data</vt:lpstr>
      <vt:lpstr>Machine Learning</vt:lpstr>
      <vt:lpstr>What is Machine Learning?</vt:lpstr>
      <vt:lpstr>Learning and Solution Components</vt:lpstr>
      <vt:lpstr>Component of Learning</vt:lpstr>
      <vt:lpstr>Presentasi PowerPoint</vt:lpstr>
      <vt:lpstr>Formalization</vt:lpstr>
      <vt:lpstr>Presentasi PowerPoint</vt:lpstr>
      <vt:lpstr>Presentasi PowerPoint</vt:lpstr>
      <vt:lpstr>Presentasi PowerPoint</vt:lpstr>
      <vt:lpstr>Solution Components</vt:lpstr>
      <vt:lpstr>Conclusions</vt:lpstr>
      <vt:lpstr>Learning Methods</vt:lpstr>
      <vt:lpstr>LEARNING METHODS</vt:lpstr>
      <vt:lpstr>SUPERVISED LEARNING </vt:lpstr>
      <vt:lpstr>Presentasi PowerPoint</vt:lpstr>
      <vt:lpstr>Algorithm</vt:lpstr>
      <vt:lpstr>Unsupervised Learning</vt:lpstr>
      <vt:lpstr>Illustration</vt:lpstr>
      <vt:lpstr>Presentasi PowerPoint</vt:lpstr>
      <vt:lpstr>Algorithm</vt:lpstr>
      <vt:lpstr>Reinforcement Learning</vt:lpstr>
      <vt:lpstr>Implementation Approach of Machine Learning Methods</vt:lpstr>
      <vt:lpstr>Presentasi PowerPoint</vt:lpstr>
      <vt:lpstr>Machine Learning In Everywhere</vt:lpstr>
      <vt:lpstr>Machine Learning</vt:lpstr>
      <vt:lpstr>Presentasi PowerPoint</vt:lpstr>
      <vt:lpstr>Software Defect Detection using Machine Learning</vt:lpstr>
      <vt:lpstr>Software Defect Detection using Machine Learning</vt:lpstr>
      <vt:lpstr>Software Defect Detection using Machine Learning</vt:lpstr>
      <vt:lpstr>Software Defect Detection using Machine Learning</vt:lpstr>
      <vt:lpstr>Software Defect Detection using Machine Learning</vt:lpstr>
      <vt:lpstr>Software Defect Detection using Machine Learning</vt:lpstr>
      <vt:lpstr>Machine Learning</vt:lpstr>
      <vt:lpstr>Presentasi PowerPoint</vt:lpstr>
      <vt:lpstr>Machine Learning</vt:lpstr>
      <vt:lpstr>How to Predict New Ball Pictures?</vt:lpstr>
      <vt:lpstr>Sollutions ?????</vt:lpstr>
      <vt:lpstr>Machine Learning</vt:lpstr>
      <vt:lpstr>Presentasi PowerPoint</vt:lpstr>
      <vt:lpstr>Sollutions ?????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Ere Kusumaningrum</dc:creator>
  <cp:lastModifiedBy>Retno Kusumaningrum</cp:lastModifiedBy>
  <cp:revision>57</cp:revision>
  <dcterms:created xsi:type="dcterms:W3CDTF">2017-02-15T22:32:41Z</dcterms:created>
  <dcterms:modified xsi:type="dcterms:W3CDTF">2018-08-14T15:52:15Z</dcterms:modified>
</cp:coreProperties>
</file>